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0"/>
  </p:notesMasterIdLst>
  <p:sldIdLst>
    <p:sldId id="273" r:id="rId7"/>
    <p:sldId id="290" r:id="rId8"/>
    <p:sldId id="260" r:id="rId9"/>
    <p:sldId id="261" r:id="rId10"/>
    <p:sldId id="259" r:id="rId11"/>
    <p:sldId id="269" r:id="rId12"/>
    <p:sldId id="262" r:id="rId13"/>
    <p:sldId id="279" r:id="rId14"/>
    <p:sldId id="287" r:id="rId15"/>
    <p:sldId id="282" r:id="rId16"/>
    <p:sldId id="289" r:id="rId17"/>
    <p:sldId id="270"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Wheatfall" initials="NW"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C47"/>
    <a:srgbClr val="F49E4C"/>
    <a:srgbClr val="527B2C"/>
    <a:srgbClr val="EB4D25"/>
    <a:srgbClr val="72C4B4"/>
    <a:srgbClr val="1189AE"/>
    <a:srgbClr val="59A6AB"/>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819C4-C774-4640-8B59-2ABCE43ABCA3}" type="doc">
      <dgm:prSet loTypeId="urn:microsoft.com/office/officeart/2005/8/layout/orgChart1" loCatId="hierarchy" qsTypeId="urn:microsoft.com/office/officeart/2005/8/quickstyle/simple1" qsCatId="simple" csTypeId="urn:microsoft.com/office/officeart/2005/8/colors/accent1_2" csCatId="accent1"/>
      <dgm:spPr/>
    </dgm:pt>
    <dgm:pt modelId="{95A13A56-A6A1-466D-BACF-6834A7D34E4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ILCS Board</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LCAP Adoption</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Monthly meetings</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6045665A-3C42-4AD3-9108-2EDC51AAF93F}" type="parTrans" cxnId="{5BBEDE4C-4379-4530-A9A4-233159BEF70D}">
      <dgm:prSet/>
      <dgm:spPr/>
      <dgm:t>
        <a:bodyPr/>
        <a:lstStyle/>
        <a:p>
          <a:endParaRPr lang="en-US"/>
        </a:p>
      </dgm:t>
    </dgm:pt>
    <dgm:pt modelId="{5C3D6EE5-6862-4ACC-AFD2-269A2F5FD4E2}" type="sibTrans" cxnId="{5BBEDE4C-4379-4530-A9A4-233159BEF70D}">
      <dgm:prSet/>
      <dgm:spPr/>
      <dgm:t>
        <a:bodyPr/>
        <a:lstStyle/>
        <a:p>
          <a:endParaRPr lang="en-US"/>
        </a:p>
      </dgm:t>
    </dgm:pt>
    <dgm:pt modelId="{F52A4B67-5C7C-4E30-9B25-E0CEDE84ED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Finance Committee</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(Priorities budgeted)</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Monthly mtgs</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C6134030-ADFB-41B3-B06A-3EA4BE345007}" type="parTrans" cxnId="{88E84125-E1AB-44E7-9346-AA9DE5DB211F}">
      <dgm:prSet/>
      <dgm:spPr/>
      <dgm:t>
        <a:bodyPr/>
        <a:lstStyle/>
        <a:p>
          <a:endParaRPr lang="en-US"/>
        </a:p>
      </dgm:t>
    </dgm:pt>
    <dgm:pt modelId="{D7FD5EB4-5136-4BC1-9911-D10A8BF5AA09}" type="sibTrans" cxnId="{88E84125-E1AB-44E7-9346-AA9DE5DB211F}">
      <dgm:prSet/>
      <dgm:spPr/>
      <dgm:t>
        <a:bodyPr/>
        <a:lstStyle/>
        <a:p>
          <a:endParaRPr lang="en-US"/>
        </a:p>
      </dgm:t>
    </dgm:pt>
    <dgm:pt modelId="{A4F3FBFC-63A7-47A5-BBCC-86F5C289F99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Parent Advisory Committees</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Monthly mtgs</a:t>
          </a:r>
          <a:endParaRPr kumimoji="0" lang="en-US"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anose="020B0604020202020204" pitchFamily="34" charset="0"/>
          </a:endParaRPr>
        </a:p>
      </dgm:t>
    </dgm:pt>
    <dgm:pt modelId="{1B8254AD-9A9F-472E-A473-91AEF3FE0C77}" type="parTrans" cxnId="{39F2C6C3-E91A-4038-924D-8843867275CE}">
      <dgm:prSet/>
      <dgm:spPr/>
      <dgm:t>
        <a:bodyPr/>
        <a:lstStyle/>
        <a:p>
          <a:endParaRPr lang="en-US"/>
        </a:p>
      </dgm:t>
    </dgm:pt>
    <dgm:pt modelId="{99BC85EF-8013-416D-9753-9F50920AEDFE}" type="sibTrans" cxnId="{39F2C6C3-E91A-4038-924D-8843867275CE}">
      <dgm:prSet/>
      <dgm:spPr/>
      <dgm:t>
        <a:bodyPr/>
        <a:lstStyle/>
        <a:p>
          <a:endParaRPr lang="en-US"/>
        </a:p>
      </dgm:t>
    </dgm:pt>
    <dgm:pt modelId="{C33E4683-A9A1-4E62-84C1-EA303C9FC174}"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Parent Surveys</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data</a:t>
          </a:r>
          <a:endParaRPr kumimoji="0" lang="en-US"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anose="020B0604020202020204" pitchFamily="34" charset="0"/>
          </a:endParaRPr>
        </a:p>
      </dgm:t>
    </dgm:pt>
    <dgm:pt modelId="{F7763F25-7858-4A76-BC84-6528CF0464D5}" type="parTrans" cxnId="{6EB5E160-E84C-4CE8-B658-C9736A503C5C}">
      <dgm:prSet/>
      <dgm:spPr/>
      <dgm:t>
        <a:bodyPr/>
        <a:lstStyle/>
        <a:p>
          <a:endParaRPr lang="en-US"/>
        </a:p>
      </dgm:t>
    </dgm:pt>
    <dgm:pt modelId="{D24D4638-74AA-43EE-9997-8290CC5CA5E5}" type="sibTrans" cxnId="{6EB5E160-E84C-4CE8-B658-C9736A503C5C}">
      <dgm:prSet/>
      <dgm:spPr/>
      <dgm:t>
        <a:bodyPr/>
        <a:lstStyle/>
        <a:p>
          <a:endParaRPr lang="en-US"/>
        </a:p>
      </dgm:t>
    </dgm:pt>
    <dgm:pt modelId="{4F6CFE07-314C-46C9-88B3-03B95989BE9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School Leadership Team</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Weekly mtgs</a:t>
          </a:r>
          <a:endParaRPr kumimoji="0" lang="en-US"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anose="020B0604020202020204" pitchFamily="34" charset="0"/>
          </a:endParaRPr>
        </a:p>
      </dgm:t>
    </dgm:pt>
    <dgm:pt modelId="{B044C0AC-C227-4355-962A-B62B41B8AA23}" type="parTrans" cxnId="{B86B6F5E-76CA-43E6-97C4-6818721D2897}">
      <dgm:prSet/>
      <dgm:spPr/>
      <dgm:t>
        <a:bodyPr/>
        <a:lstStyle/>
        <a:p>
          <a:endParaRPr lang="en-US"/>
        </a:p>
      </dgm:t>
    </dgm:pt>
    <dgm:pt modelId="{C6B6C7B1-5807-4263-865E-4C79D6651F32}" type="sibTrans" cxnId="{B86B6F5E-76CA-43E6-97C4-6818721D2897}">
      <dgm:prSet/>
      <dgm:spPr/>
      <dgm:t>
        <a:bodyPr/>
        <a:lstStyle/>
        <a:p>
          <a:endParaRPr lang="en-US"/>
        </a:p>
      </dgm:t>
    </dgm:pt>
    <dgm:pt modelId="{B0183C71-37BA-46A7-AC2F-85F05599A4CF}"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Staff Surveys</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Sub group data</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Data</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FDE09B92-AD38-4F9E-A8D2-BF437FDCDB19}" type="parTrans" cxnId="{5979E0F8-54F1-4B3C-AA96-8098F83FF0BE}">
      <dgm:prSet/>
      <dgm:spPr/>
      <dgm:t>
        <a:bodyPr/>
        <a:lstStyle/>
        <a:p>
          <a:endParaRPr lang="en-US"/>
        </a:p>
      </dgm:t>
    </dgm:pt>
    <dgm:pt modelId="{6D5FA035-96FC-4778-B4FE-287957C071A2}" type="sibTrans" cxnId="{5979E0F8-54F1-4B3C-AA96-8098F83FF0BE}">
      <dgm:prSet/>
      <dgm:spPr/>
      <dgm:t>
        <a:bodyPr/>
        <a:lstStyle/>
        <a:p>
          <a:endParaRPr lang="en-US"/>
        </a:p>
      </dgm:t>
    </dgm:pt>
    <dgm:pt modelId="{7D34D88C-EC31-4BB2-9446-1F7AD7F302F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Management</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Team </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Bi-monthly mtgs</a:t>
          </a:r>
          <a:endParaRPr kumimoji="0" lang="en-US" b="0" i="0" u="none" strike="noStrike" cap="none" normalizeH="0" baseline="0" smtClean="0">
            <a:ln>
              <a:noFill/>
            </a:ln>
            <a:solidFill>
              <a:schemeClr val="tx1"/>
            </a:solidFill>
            <a:effectLst/>
            <a:latin typeface="Arial" panose="020B0604020202020204" pitchFamily="34" charset="0"/>
          </a:endParaRPr>
        </a:p>
      </dgm:t>
    </dgm:pt>
    <dgm:pt modelId="{CC8C1E41-EDE5-49DB-BCDA-408644798AA5}" type="parTrans" cxnId="{4BC428D9-D45D-4F20-8407-93EB01524638}">
      <dgm:prSet/>
      <dgm:spPr/>
      <dgm:t>
        <a:bodyPr/>
        <a:lstStyle/>
        <a:p>
          <a:endParaRPr lang="en-US"/>
        </a:p>
      </dgm:t>
    </dgm:pt>
    <dgm:pt modelId="{AD919B1E-FC4E-4CD5-9FC6-089402E08865}" type="sibTrans" cxnId="{4BC428D9-D45D-4F20-8407-93EB01524638}">
      <dgm:prSet/>
      <dgm:spPr/>
      <dgm:t>
        <a:bodyPr/>
        <a:lstStyle/>
        <a:p>
          <a:endParaRPr lang="en-US"/>
        </a:p>
      </dgm:t>
    </dgm:pt>
    <dgm:pt modelId="{DC8122CC-AE95-40B4-986B-E9E37BEDEE3E}"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data</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surveys</a:t>
          </a:r>
          <a:endParaRPr kumimoji="0" lang="en-US"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City/ community</a:t>
          </a:r>
          <a:endParaRPr kumimoji="0" lang="en-US"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anose="020B0604020202020204" pitchFamily="34" charset="0"/>
          </a:endParaRPr>
        </a:p>
      </dgm:t>
    </dgm:pt>
    <dgm:pt modelId="{B3658219-4379-4A89-B8A8-F637750B518F}" type="parTrans" cxnId="{CD753EB5-8840-4829-AFFC-44A3EC92988F}">
      <dgm:prSet/>
      <dgm:spPr/>
      <dgm:t>
        <a:bodyPr/>
        <a:lstStyle/>
        <a:p>
          <a:endParaRPr lang="en-US"/>
        </a:p>
      </dgm:t>
    </dgm:pt>
    <dgm:pt modelId="{0C397ECE-0F10-4DE2-AFB6-4CD977A32A61}" type="sibTrans" cxnId="{CD753EB5-8840-4829-AFFC-44A3EC92988F}">
      <dgm:prSet/>
      <dgm:spPr/>
      <dgm:t>
        <a:bodyPr/>
        <a:lstStyle/>
        <a:p>
          <a:endParaRPr lang="en-US"/>
        </a:p>
      </dgm:t>
    </dgm:pt>
    <dgm:pt modelId="{BC247DED-BF3D-4B0C-B269-1A13469FAE01}" type="pres">
      <dgm:prSet presAssocID="{37C819C4-C774-4640-8B59-2ABCE43ABCA3}" presName="hierChild1" presStyleCnt="0">
        <dgm:presLayoutVars>
          <dgm:orgChart val="1"/>
          <dgm:chPref val="1"/>
          <dgm:dir/>
          <dgm:animOne val="branch"/>
          <dgm:animLvl val="lvl"/>
          <dgm:resizeHandles/>
        </dgm:presLayoutVars>
      </dgm:prSet>
      <dgm:spPr/>
    </dgm:pt>
    <dgm:pt modelId="{43B3C9FB-7D4C-49D8-B6B5-34F1860F6C1E}" type="pres">
      <dgm:prSet presAssocID="{95A13A56-A6A1-466D-BACF-6834A7D34E4B}" presName="hierRoot1" presStyleCnt="0">
        <dgm:presLayoutVars>
          <dgm:hierBranch/>
        </dgm:presLayoutVars>
      </dgm:prSet>
      <dgm:spPr/>
    </dgm:pt>
    <dgm:pt modelId="{253CB6DB-ED7F-4536-90BC-6A21FBF389FC}" type="pres">
      <dgm:prSet presAssocID="{95A13A56-A6A1-466D-BACF-6834A7D34E4B}" presName="rootComposite1" presStyleCnt="0"/>
      <dgm:spPr/>
    </dgm:pt>
    <dgm:pt modelId="{7566D832-3DA7-4652-B5E0-3CB515466F0F}" type="pres">
      <dgm:prSet presAssocID="{95A13A56-A6A1-466D-BACF-6834A7D34E4B}" presName="rootText1" presStyleLbl="node0" presStyleIdx="0" presStyleCnt="1">
        <dgm:presLayoutVars>
          <dgm:chPref val="3"/>
        </dgm:presLayoutVars>
      </dgm:prSet>
      <dgm:spPr/>
      <dgm:t>
        <a:bodyPr/>
        <a:lstStyle/>
        <a:p>
          <a:endParaRPr lang="en-US"/>
        </a:p>
      </dgm:t>
    </dgm:pt>
    <dgm:pt modelId="{BA7ACD21-96B8-4434-A96E-923AE8CC4FD3}" type="pres">
      <dgm:prSet presAssocID="{95A13A56-A6A1-466D-BACF-6834A7D34E4B}" presName="rootConnector1" presStyleLbl="node1" presStyleIdx="0" presStyleCnt="0"/>
      <dgm:spPr/>
      <dgm:t>
        <a:bodyPr/>
        <a:lstStyle/>
        <a:p>
          <a:endParaRPr lang="en-US"/>
        </a:p>
      </dgm:t>
    </dgm:pt>
    <dgm:pt modelId="{D0557BF9-98F0-4582-A146-2243E9874691}" type="pres">
      <dgm:prSet presAssocID="{95A13A56-A6A1-466D-BACF-6834A7D34E4B}" presName="hierChild2" presStyleCnt="0"/>
      <dgm:spPr/>
    </dgm:pt>
    <dgm:pt modelId="{571AB37A-D9F0-47D9-82A6-FD8387013DBB}" type="pres">
      <dgm:prSet presAssocID="{C6134030-ADFB-41B3-B06A-3EA4BE345007}" presName="Name35" presStyleLbl="parChTrans1D2" presStyleIdx="0" presStyleCnt="1"/>
      <dgm:spPr/>
      <dgm:t>
        <a:bodyPr/>
        <a:lstStyle/>
        <a:p>
          <a:endParaRPr lang="en-US"/>
        </a:p>
      </dgm:t>
    </dgm:pt>
    <dgm:pt modelId="{C8E2074A-300B-46D4-BFDA-CF759ADECCF8}" type="pres">
      <dgm:prSet presAssocID="{F52A4B67-5C7C-4E30-9B25-E0CEDE84EDA8}" presName="hierRoot2" presStyleCnt="0">
        <dgm:presLayoutVars>
          <dgm:hierBranch/>
        </dgm:presLayoutVars>
      </dgm:prSet>
      <dgm:spPr/>
    </dgm:pt>
    <dgm:pt modelId="{0EA6CEB1-671E-41F0-8BDC-337B004C70E2}" type="pres">
      <dgm:prSet presAssocID="{F52A4B67-5C7C-4E30-9B25-E0CEDE84EDA8}" presName="rootComposite" presStyleCnt="0"/>
      <dgm:spPr/>
    </dgm:pt>
    <dgm:pt modelId="{BD21BA8C-4910-474C-A107-CE2ECC51C962}" type="pres">
      <dgm:prSet presAssocID="{F52A4B67-5C7C-4E30-9B25-E0CEDE84EDA8}" presName="rootText" presStyleLbl="node2" presStyleIdx="0" presStyleCnt="1">
        <dgm:presLayoutVars>
          <dgm:chPref val="3"/>
        </dgm:presLayoutVars>
      </dgm:prSet>
      <dgm:spPr/>
      <dgm:t>
        <a:bodyPr/>
        <a:lstStyle/>
        <a:p>
          <a:endParaRPr lang="en-US"/>
        </a:p>
      </dgm:t>
    </dgm:pt>
    <dgm:pt modelId="{A70EE4A1-71BD-4C8D-8580-D6B2736EE480}" type="pres">
      <dgm:prSet presAssocID="{F52A4B67-5C7C-4E30-9B25-E0CEDE84EDA8}" presName="rootConnector" presStyleLbl="node2" presStyleIdx="0" presStyleCnt="1"/>
      <dgm:spPr/>
      <dgm:t>
        <a:bodyPr/>
        <a:lstStyle/>
        <a:p>
          <a:endParaRPr lang="en-US"/>
        </a:p>
      </dgm:t>
    </dgm:pt>
    <dgm:pt modelId="{31D9B0CC-2234-43D1-A9B2-0D46F4FEE837}" type="pres">
      <dgm:prSet presAssocID="{F52A4B67-5C7C-4E30-9B25-E0CEDE84EDA8}" presName="hierChild4" presStyleCnt="0"/>
      <dgm:spPr/>
    </dgm:pt>
    <dgm:pt modelId="{68E5EB7A-4E6D-4AAE-B79F-B6778392306C}" type="pres">
      <dgm:prSet presAssocID="{1B8254AD-9A9F-472E-A473-91AEF3FE0C77}" presName="Name35" presStyleLbl="parChTrans1D3" presStyleIdx="0" presStyleCnt="3"/>
      <dgm:spPr/>
      <dgm:t>
        <a:bodyPr/>
        <a:lstStyle/>
        <a:p>
          <a:endParaRPr lang="en-US"/>
        </a:p>
      </dgm:t>
    </dgm:pt>
    <dgm:pt modelId="{68DFE11F-D5B0-4D3D-84E4-3F3DFB584812}" type="pres">
      <dgm:prSet presAssocID="{A4F3FBFC-63A7-47A5-BBCC-86F5C289F99E}" presName="hierRoot2" presStyleCnt="0">
        <dgm:presLayoutVars>
          <dgm:hierBranch val="r"/>
        </dgm:presLayoutVars>
      </dgm:prSet>
      <dgm:spPr/>
    </dgm:pt>
    <dgm:pt modelId="{4FA5B84C-260D-43E9-A4C6-54A67B5FA5EC}" type="pres">
      <dgm:prSet presAssocID="{A4F3FBFC-63A7-47A5-BBCC-86F5C289F99E}" presName="rootComposite" presStyleCnt="0"/>
      <dgm:spPr/>
    </dgm:pt>
    <dgm:pt modelId="{C57B46C2-DC4D-4BC2-BD18-0D2C0F700375}" type="pres">
      <dgm:prSet presAssocID="{A4F3FBFC-63A7-47A5-BBCC-86F5C289F99E}" presName="rootText" presStyleLbl="node3" presStyleIdx="0" presStyleCnt="3">
        <dgm:presLayoutVars>
          <dgm:chPref val="3"/>
        </dgm:presLayoutVars>
      </dgm:prSet>
      <dgm:spPr/>
      <dgm:t>
        <a:bodyPr/>
        <a:lstStyle/>
        <a:p>
          <a:endParaRPr lang="en-US"/>
        </a:p>
      </dgm:t>
    </dgm:pt>
    <dgm:pt modelId="{7E67A0D0-1A0E-4A3E-877E-2126BB3D3242}" type="pres">
      <dgm:prSet presAssocID="{A4F3FBFC-63A7-47A5-BBCC-86F5C289F99E}" presName="rootConnector" presStyleLbl="node3" presStyleIdx="0" presStyleCnt="3"/>
      <dgm:spPr/>
      <dgm:t>
        <a:bodyPr/>
        <a:lstStyle/>
        <a:p>
          <a:endParaRPr lang="en-US"/>
        </a:p>
      </dgm:t>
    </dgm:pt>
    <dgm:pt modelId="{0C9CADF6-BA89-4464-ADB2-5D97F415E05D}" type="pres">
      <dgm:prSet presAssocID="{A4F3FBFC-63A7-47A5-BBCC-86F5C289F99E}" presName="hierChild4" presStyleCnt="0"/>
      <dgm:spPr/>
    </dgm:pt>
    <dgm:pt modelId="{DAFEA504-CFCA-4B2A-A0CE-EB9939B16E38}" type="pres">
      <dgm:prSet presAssocID="{A4F3FBFC-63A7-47A5-BBCC-86F5C289F99E}" presName="hierChild5" presStyleCnt="0"/>
      <dgm:spPr/>
    </dgm:pt>
    <dgm:pt modelId="{7425F999-C069-4B90-94DE-C3D1410CC5C1}" type="pres">
      <dgm:prSet presAssocID="{F7763F25-7858-4A76-BC84-6528CF0464D5}" presName="Name111" presStyleLbl="parChTrans1D4" presStyleIdx="0" presStyleCnt="3"/>
      <dgm:spPr/>
      <dgm:t>
        <a:bodyPr/>
        <a:lstStyle/>
        <a:p>
          <a:endParaRPr lang="en-US"/>
        </a:p>
      </dgm:t>
    </dgm:pt>
    <dgm:pt modelId="{AFDBB0A3-7554-44E5-A59B-845B0B657B69}" type="pres">
      <dgm:prSet presAssocID="{C33E4683-A9A1-4E62-84C1-EA303C9FC174}" presName="hierRoot3" presStyleCnt="0">
        <dgm:presLayoutVars>
          <dgm:hierBranch/>
        </dgm:presLayoutVars>
      </dgm:prSet>
      <dgm:spPr/>
    </dgm:pt>
    <dgm:pt modelId="{69F8110D-9CD1-4279-9AC9-E64536D7D9E0}" type="pres">
      <dgm:prSet presAssocID="{C33E4683-A9A1-4E62-84C1-EA303C9FC174}" presName="rootComposite3" presStyleCnt="0"/>
      <dgm:spPr/>
    </dgm:pt>
    <dgm:pt modelId="{380EB2D7-0274-4911-B04D-90357B5BAE50}" type="pres">
      <dgm:prSet presAssocID="{C33E4683-A9A1-4E62-84C1-EA303C9FC174}" presName="rootText3" presStyleLbl="asst3" presStyleIdx="0" presStyleCnt="3">
        <dgm:presLayoutVars>
          <dgm:chPref val="3"/>
        </dgm:presLayoutVars>
      </dgm:prSet>
      <dgm:spPr/>
      <dgm:t>
        <a:bodyPr/>
        <a:lstStyle/>
        <a:p>
          <a:endParaRPr lang="en-US"/>
        </a:p>
      </dgm:t>
    </dgm:pt>
    <dgm:pt modelId="{C49F2EF8-8F71-4F63-BF4C-CC4905624DA8}" type="pres">
      <dgm:prSet presAssocID="{C33E4683-A9A1-4E62-84C1-EA303C9FC174}" presName="rootConnector3" presStyleLbl="asst3" presStyleIdx="0" presStyleCnt="3"/>
      <dgm:spPr/>
      <dgm:t>
        <a:bodyPr/>
        <a:lstStyle/>
        <a:p>
          <a:endParaRPr lang="en-US"/>
        </a:p>
      </dgm:t>
    </dgm:pt>
    <dgm:pt modelId="{04F6E92B-DCE8-41AB-9329-11972B450BA1}" type="pres">
      <dgm:prSet presAssocID="{C33E4683-A9A1-4E62-84C1-EA303C9FC174}" presName="hierChild6" presStyleCnt="0"/>
      <dgm:spPr/>
    </dgm:pt>
    <dgm:pt modelId="{5E29A890-7AC8-4D13-A4FF-45623ECF5DB2}" type="pres">
      <dgm:prSet presAssocID="{C33E4683-A9A1-4E62-84C1-EA303C9FC174}" presName="hierChild7" presStyleCnt="0"/>
      <dgm:spPr/>
    </dgm:pt>
    <dgm:pt modelId="{35F90B0A-0DDF-4AB6-94DF-996BB0791D3E}" type="pres">
      <dgm:prSet presAssocID="{B044C0AC-C227-4355-962A-B62B41B8AA23}" presName="Name35" presStyleLbl="parChTrans1D3" presStyleIdx="1" presStyleCnt="3"/>
      <dgm:spPr/>
      <dgm:t>
        <a:bodyPr/>
        <a:lstStyle/>
        <a:p>
          <a:endParaRPr lang="en-US"/>
        </a:p>
      </dgm:t>
    </dgm:pt>
    <dgm:pt modelId="{543D4A2F-2B0B-4ECC-A326-196BDA860930}" type="pres">
      <dgm:prSet presAssocID="{4F6CFE07-314C-46C9-88B3-03B95989BE93}" presName="hierRoot2" presStyleCnt="0">
        <dgm:presLayoutVars>
          <dgm:hierBranch val="r"/>
        </dgm:presLayoutVars>
      </dgm:prSet>
      <dgm:spPr/>
    </dgm:pt>
    <dgm:pt modelId="{3F78F071-3A61-4AF1-8945-6B3997EAF457}" type="pres">
      <dgm:prSet presAssocID="{4F6CFE07-314C-46C9-88B3-03B95989BE93}" presName="rootComposite" presStyleCnt="0"/>
      <dgm:spPr/>
    </dgm:pt>
    <dgm:pt modelId="{CE5A297E-E066-428C-8050-C87654097EF5}" type="pres">
      <dgm:prSet presAssocID="{4F6CFE07-314C-46C9-88B3-03B95989BE93}" presName="rootText" presStyleLbl="node3" presStyleIdx="1" presStyleCnt="3">
        <dgm:presLayoutVars>
          <dgm:chPref val="3"/>
        </dgm:presLayoutVars>
      </dgm:prSet>
      <dgm:spPr/>
      <dgm:t>
        <a:bodyPr/>
        <a:lstStyle/>
        <a:p>
          <a:endParaRPr lang="en-US"/>
        </a:p>
      </dgm:t>
    </dgm:pt>
    <dgm:pt modelId="{E6558DEE-3998-4A3C-AF5C-87C53C06DE70}" type="pres">
      <dgm:prSet presAssocID="{4F6CFE07-314C-46C9-88B3-03B95989BE93}" presName="rootConnector" presStyleLbl="node3" presStyleIdx="1" presStyleCnt="3"/>
      <dgm:spPr/>
      <dgm:t>
        <a:bodyPr/>
        <a:lstStyle/>
        <a:p>
          <a:endParaRPr lang="en-US"/>
        </a:p>
      </dgm:t>
    </dgm:pt>
    <dgm:pt modelId="{FF79E0D7-0A90-4A1D-8D34-F738CB2DC8C9}" type="pres">
      <dgm:prSet presAssocID="{4F6CFE07-314C-46C9-88B3-03B95989BE93}" presName="hierChild4" presStyleCnt="0"/>
      <dgm:spPr/>
    </dgm:pt>
    <dgm:pt modelId="{6AA08CB9-B70C-49CF-8C9C-5A65B9B4B490}" type="pres">
      <dgm:prSet presAssocID="{4F6CFE07-314C-46C9-88B3-03B95989BE93}" presName="hierChild5" presStyleCnt="0"/>
      <dgm:spPr/>
    </dgm:pt>
    <dgm:pt modelId="{6EFDCA1C-8AEB-47B3-ADF9-7E4A26CD3E02}" type="pres">
      <dgm:prSet presAssocID="{FDE09B92-AD38-4F9E-A8D2-BF437FDCDB19}" presName="Name111" presStyleLbl="parChTrans1D4" presStyleIdx="1" presStyleCnt="3"/>
      <dgm:spPr/>
      <dgm:t>
        <a:bodyPr/>
        <a:lstStyle/>
        <a:p>
          <a:endParaRPr lang="en-US"/>
        </a:p>
      </dgm:t>
    </dgm:pt>
    <dgm:pt modelId="{C5684703-51D3-45F0-9752-9A4B92A5EEC7}" type="pres">
      <dgm:prSet presAssocID="{B0183C71-37BA-46A7-AC2F-85F05599A4CF}" presName="hierRoot3" presStyleCnt="0">
        <dgm:presLayoutVars>
          <dgm:hierBranch/>
        </dgm:presLayoutVars>
      </dgm:prSet>
      <dgm:spPr/>
    </dgm:pt>
    <dgm:pt modelId="{CB85B8BC-C420-4DBF-AABF-B5C8943AD4D5}" type="pres">
      <dgm:prSet presAssocID="{B0183C71-37BA-46A7-AC2F-85F05599A4CF}" presName="rootComposite3" presStyleCnt="0"/>
      <dgm:spPr/>
    </dgm:pt>
    <dgm:pt modelId="{44E6C13B-2C0F-4A76-8A92-370949261A81}" type="pres">
      <dgm:prSet presAssocID="{B0183C71-37BA-46A7-AC2F-85F05599A4CF}" presName="rootText3" presStyleLbl="asst3" presStyleIdx="1" presStyleCnt="3">
        <dgm:presLayoutVars>
          <dgm:chPref val="3"/>
        </dgm:presLayoutVars>
      </dgm:prSet>
      <dgm:spPr/>
      <dgm:t>
        <a:bodyPr/>
        <a:lstStyle/>
        <a:p>
          <a:endParaRPr lang="en-US"/>
        </a:p>
      </dgm:t>
    </dgm:pt>
    <dgm:pt modelId="{5284B717-B8FF-4786-B256-7079ECE95CC5}" type="pres">
      <dgm:prSet presAssocID="{B0183C71-37BA-46A7-AC2F-85F05599A4CF}" presName="rootConnector3" presStyleLbl="asst3" presStyleIdx="1" presStyleCnt="3"/>
      <dgm:spPr/>
      <dgm:t>
        <a:bodyPr/>
        <a:lstStyle/>
        <a:p>
          <a:endParaRPr lang="en-US"/>
        </a:p>
      </dgm:t>
    </dgm:pt>
    <dgm:pt modelId="{A64C9C5D-A4D5-45B5-8CFF-3E98735994C4}" type="pres">
      <dgm:prSet presAssocID="{B0183C71-37BA-46A7-AC2F-85F05599A4CF}" presName="hierChild6" presStyleCnt="0"/>
      <dgm:spPr/>
    </dgm:pt>
    <dgm:pt modelId="{CC9FF26F-851F-4B1B-BEB2-B770187D0AC1}" type="pres">
      <dgm:prSet presAssocID="{B0183C71-37BA-46A7-AC2F-85F05599A4CF}" presName="hierChild7" presStyleCnt="0"/>
      <dgm:spPr/>
    </dgm:pt>
    <dgm:pt modelId="{16DD65AC-58CF-49FE-850C-1E8EFCBBFFBC}" type="pres">
      <dgm:prSet presAssocID="{CC8C1E41-EDE5-49DB-BCDA-408644798AA5}" presName="Name35" presStyleLbl="parChTrans1D3" presStyleIdx="2" presStyleCnt="3"/>
      <dgm:spPr/>
      <dgm:t>
        <a:bodyPr/>
        <a:lstStyle/>
        <a:p>
          <a:endParaRPr lang="en-US"/>
        </a:p>
      </dgm:t>
    </dgm:pt>
    <dgm:pt modelId="{5145C4B4-C6E1-49E2-A537-B33BD1932D87}" type="pres">
      <dgm:prSet presAssocID="{7D34D88C-EC31-4BB2-9446-1F7AD7F302FC}" presName="hierRoot2" presStyleCnt="0">
        <dgm:presLayoutVars>
          <dgm:hierBranch val="r"/>
        </dgm:presLayoutVars>
      </dgm:prSet>
      <dgm:spPr/>
    </dgm:pt>
    <dgm:pt modelId="{BECDB559-7215-4DEA-8031-CCEC331E819F}" type="pres">
      <dgm:prSet presAssocID="{7D34D88C-EC31-4BB2-9446-1F7AD7F302FC}" presName="rootComposite" presStyleCnt="0"/>
      <dgm:spPr/>
    </dgm:pt>
    <dgm:pt modelId="{A8640F0F-2D2F-4246-80C1-3B440A404EA0}" type="pres">
      <dgm:prSet presAssocID="{7D34D88C-EC31-4BB2-9446-1F7AD7F302FC}" presName="rootText" presStyleLbl="node3" presStyleIdx="2" presStyleCnt="3">
        <dgm:presLayoutVars>
          <dgm:chPref val="3"/>
        </dgm:presLayoutVars>
      </dgm:prSet>
      <dgm:spPr/>
      <dgm:t>
        <a:bodyPr/>
        <a:lstStyle/>
        <a:p>
          <a:endParaRPr lang="en-US"/>
        </a:p>
      </dgm:t>
    </dgm:pt>
    <dgm:pt modelId="{D8DABD6F-7CC9-4C70-AAE4-8C0175FB3C59}" type="pres">
      <dgm:prSet presAssocID="{7D34D88C-EC31-4BB2-9446-1F7AD7F302FC}" presName="rootConnector" presStyleLbl="node3" presStyleIdx="2" presStyleCnt="3"/>
      <dgm:spPr/>
      <dgm:t>
        <a:bodyPr/>
        <a:lstStyle/>
        <a:p>
          <a:endParaRPr lang="en-US"/>
        </a:p>
      </dgm:t>
    </dgm:pt>
    <dgm:pt modelId="{67A66258-9CD9-4E30-BBF5-C4DCE8C625F7}" type="pres">
      <dgm:prSet presAssocID="{7D34D88C-EC31-4BB2-9446-1F7AD7F302FC}" presName="hierChild4" presStyleCnt="0"/>
      <dgm:spPr/>
    </dgm:pt>
    <dgm:pt modelId="{5CB204D5-4C92-44F6-BDBB-E46F230D9E91}" type="pres">
      <dgm:prSet presAssocID="{7D34D88C-EC31-4BB2-9446-1F7AD7F302FC}" presName="hierChild5" presStyleCnt="0"/>
      <dgm:spPr/>
    </dgm:pt>
    <dgm:pt modelId="{F0FE3BD0-85B1-43CB-9F89-8F3BCFD7CF19}" type="pres">
      <dgm:prSet presAssocID="{B3658219-4379-4A89-B8A8-F637750B518F}" presName="Name111" presStyleLbl="parChTrans1D4" presStyleIdx="2" presStyleCnt="3"/>
      <dgm:spPr/>
      <dgm:t>
        <a:bodyPr/>
        <a:lstStyle/>
        <a:p>
          <a:endParaRPr lang="en-US"/>
        </a:p>
      </dgm:t>
    </dgm:pt>
    <dgm:pt modelId="{A991A1A7-1EED-4E04-BD9D-71DB7B102759}" type="pres">
      <dgm:prSet presAssocID="{DC8122CC-AE95-40B4-986B-E9E37BEDEE3E}" presName="hierRoot3" presStyleCnt="0">
        <dgm:presLayoutVars>
          <dgm:hierBranch/>
        </dgm:presLayoutVars>
      </dgm:prSet>
      <dgm:spPr/>
    </dgm:pt>
    <dgm:pt modelId="{4017C5A2-1878-46E0-8EFD-5A03D802E6D0}" type="pres">
      <dgm:prSet presAssocID="{DC8122CC-AE95-40B4-986B-E9E37BEDEE3E}" presName="rootComposite3" presStyleCnt="0"/>
      <dgm:spPr/>
    </dgm:pt>
    <dgm:pt modelId="{2FFF5F95-A12E-4DBF-AF55-EEC2ACA3B723}" type="pres">
      <dgm:prSet presAssocID="{DC8122CC-AE95-40B4-986B-E9E37BEDEE3E}" presName="rootText3" presStyleLbl="asst3" presStyleIdx="2" presStyleCnt="3">
        <dgm:presLayoutVars>
          <dgm:chPref val="3"/>
        </dgm:presLayoutVars>
      </dgm:prSet>
      <dgm:spPr/>
      <dgm:t>
        <a:bodyPr/>
        <a:lstStyle/>
        <a:p>
          <a:endParaRPr lang="en-US"/>
        </a:p>
      </dgm:t>
    </dgm:pt>
    <dgm:pt modelId="{C4A0AF93-CB5F-4ACD-9EA9-591831D55BCE}" type="pres">
      <dgm:prSet presAssocID="{DC8122CC-AE95-40B4-986B-E9E37BEDEE3E}" presName="rootConnector3" presStyleLbl="asst3" presStyleIdx="2" presStyleCnt="3"/>
      <dgm:spPr/>
      <dgm:t>
        <a:bodyPr/>
        <a:lstStyle/>
        <a:p>
          <a:endParaRPr lang="en-US"/>
        </a:p>
      </dgm:t>
    </dgm:pt>
    <dgm:pt modelId="{73A8D01C-3861-43B0-97C5-FB7A586767BA}" type="pres">
      <dgm:prSet presAssocID="{DC8122CC-AE95-40B4-986B-E9E37BEDEE3E}" presName="hierChild6" presStyleCnt="0"/>
      <dgm:spPr/>
    </dgm:pt>
    <dgm:pt modelId="{DE32AA9D-2320-4166-A16B-5CD0028ADD5C}" type="pres">
      <dgm:prSet presAssocID="{DC8122CC-AE95-40B4-986B-E9E37BEDEE3E}" presName="hierChild7" presStyleCnt="0"/>
      <dgm:spPr/>
    </dgm:pt>
    <dgm:pt modelId="{33355EE3-CCCF-4096-960A-95EC8703444E}" type="pres">
      <dgm:prSet presAssocID="{F52A4B67-5C7C-4E30-9B25-E0CEDE84EDA8}" presName="hierChild5" presStyleCnt="0"/>
      <dgm:spPr/>
    </dgm:pt>
    <dgm:pt modelId="{1D0E2734-CAFC-42E2-A8F0-1846391ACB82}" type="pres">
      <dgm:prSet presAssocID="{95A13A56-A6A1-466D-BACF-6834A7D34E4B}" presName="hierChild3" presStyleCnt="0"/>
      <dgm:spPr/>
    </dgm:pt>
  </dgm:ptLst>
  <dgm:cxnLst>
    <dgm:cxn modelId="{60095A2B-0029-411E-B456-15AE85F3BEE9}" type="presOf" srcId="{7D34D88C-EC31-4BB2-9446-1F7AD7F302FC}" destId="{A8640F0F-2D2F-4246-80C1-3B440A404EA0}" srcOrd="0" destOrd="0" presId="urn:microsoft.com/office/officeart/2005/8/layout/orgChart1"/>
    <dgm:cxn modelId="{06A8FE66-7B3A-4438-8A32-5F03D32C9819}" type="presOf" srcId="{95A13A56-A6A1-466D-BACF-6834A7D34E4B}" destId="{BA7ACD21-96B8-4434-A96E-923AE8CC4FD3}" srcOrd="1" destOrd="0" presId="urn:microsoft.com/office/officeart/2005/8/layout/orgChart1"/>
    <dgm:cxn modelId="{2CCBD449-9AB6-4D56-8D4B-6EF7606D58BF}" type="presOf" srcId="{DC8122CC-AE95-40B4-986B-E9E37BEDEE3E}" destId="{C4A0AF93-CB5F-4ACD-9EA9-591831D55BCE}" srcOrd="1" destOrd="0" presId="urn:microsoft.com/office/officeart/2005/8/layout/orgChart1"/>
    <dgm:cxn modelId="{B86B6F5E-76CA-43E6-97C4-6818721D2897}" srcId="{F52A4B67-5C7C-4E30-9B25-E0CEDE84EDA8}" destId="{4F6CFE07-314C-46C9-88B3-03B95989BE93}" srcOrd="1" destOrd="0" parTransId="{B044C0AC-C227-4355-962A-B62B41B8AA23}" sibTransId="{C6B6C7B1-5807-4263-865E-4C79D6651F32}"/>
    <dgm:cxn modelId="{2BA61C8A-D3C8-421E-801A-86304E217854}" type="presOf" srcId="{7D34D88C-EC31-4BB2-9446-1F7AD7F302FC}" destId="{D8DABD6F-7CC9-4C70-AAE4-8C0175FB3C59}" srcOrd="1" destOrd="0" presId="urn:microsoft.com/office/officeart/2005/8/layout/orgChart1"/>
    <dgm:cxn modelId="{35B00AE0-9AB7-4325-98FC-28379441B511}" type="presOf" srcId="{C6134030-ADFB-41B3-B06A-3EA4BE345007}" destId="{571AB37A-D9F0-47D9-82A6-FD8387013DBB}" srcOrd="0" destOrd="0" presId="urn:microsoft.com/office/officeart/2005/8/layout/orgChart1"/>
    <dgm:cxn modelId="{B6FD2B6C-CBFA-4C72-B463-136E75691D9D}" type="presOf" srcId="{FDE09B92-AD38-4F9E-A8D2-BF437FDCDB19}" destId="{6EFDCA1C-8AEB-47B3-ADF9-7E4A26CD3E02}" srcOrd="0" destOrd="0" presId="urn:microsoft.com/office/officeart/2005/8/layout/orgChart1"/>
    <dgm:cxn modelId="{50417DFD-5376-45FD-B094-B0B2F27316A0}" type="presOf" srcId="{4F6CFE07-314C-46C9-88B3-03B95989BE93}" destId="{E6558DEE-3998-4A3C-AF5C-87C53C06DE70}" srcOrd="1" destOrd="0" presId="urn:microsoft.com/office/officeart/2005/8/layout/orgChart1"/>
    <dgm:cxn modelId="{EC70CBD3-AB79-4102-9E19-F1AC1A9A25F7}" type="presOf" srcId="{F52A4B67-5C7C-4E30-9B25-E0CEDE84EDA8}" destId="{A70EE4A1-71BD-4C8D-8580-D6B2736EE480}" srcOrd="1" destOrd="0" presId="urn:microsoft.com/office/officeart/2005/8/layout/orgChart1"/>
    <dgm:cxn modelId="{39F2C6C3-E91A-4038-924D-8843867275CE}" srcId="{F52A4B67-5C7C-4E30-9B25-E0CEDE84EDA8}" destId="{A4F3FBFC-63A7-47A5-BBCC-86F5C289F99E}" srcOrd="0" destOrd="0" parTransId="{1B8254AD-9A9F-472E-A473-91AEF3FE0C77}" sibTransId="{99BC85EF-8013-416D-9753-9F50920AEDFE}"/>
    <dgm:cxn modelId="{CD753EB5-8840-4829-AFFC-44A3EC92988F}" srcId="{7D34D88C-EC31-4BB2-9446-1F7AD7F302FC}" destId="{DC8122CC-AE95-40B4-986B-E9E37BEDEE3E}" srcOrd="0" destOrd="0" parTransId="{B3658219-4379-4A89-B8A8-F637750B518F}" sibTransId="{0C397ECE-0F10-4DE2-AFB6-4CD977A32A61}"/>
    <dgm:cxn modelId="{5BBEDE4C-4379-4530-A9A4-233159BEF70D}" srcId="{37C819C4-C774-4640-8B59-2ABCE43ABCA3}" destId="{95A13A56-A6A1-466D-BACF-6834A7D34E4B}" srcOrd="0" destOrd="0" parTransId="{6045665A-3C42-4AD3-9108-2EDC51AAF93F}" sibTransId="{5C3D6EE5-6862-4ACC-AFD2-269A2F5FD4E2}"/>
    <dgm:cxn modelId="{B9D186B3-3B24-4003-819A-F4487C4C23A5}" type="presOf" srcId="{F52A4B67-5C7C-4E30-9B25-E0CEDE84EDA8}" destId="{BD21BA8C-4910-474C-A107-CE2ECC51C962}" srcOrd="0" destOrd="0" presId="urn:microsoft.com/office/officeart/2005/8/layout/orgChart1"/>
    <dgm:cxn modelId="{5D7DBBD2-3689-4DBD-86BE-3E0A85082523}" type="presOf" srcId="{37C819C4-C774-4640-8B59-2ABCE43ABCA3}" destId="{BC247DED-BF3D-4B0C-B269-1A13469FAE01}" srcOrd="0" destOrd="0" presId="urn:microsoft.com/office/officeart/2005/8/layout/orgChart1"/>
    <dgm:cxn modelId="{FC02BF26-BE35-40DE-B080-561381389B9F}" type="presOf" srcId="{B044C0AC-C227-4355-962A-B62B41B8AA23}" destId="{35F90B0A-0DDF-4AB6-94DF-996BB0791D3E}" srcOrd="0" destOrd="0" presId="urn:microsoft.com/office/officeart/2005/8/layout/orgChart1"/>
    <dgm:cxn modelId="{6EB5E160-E84C-4CE8-B658-C9736A503C5C}" srcId="{A4F3FBFC-63A7-47A5-BBCC-86F5C289F99E}" destId="{C33E4683-A9A1-4E62-84C1-EA303C9FC174}" srcOrd="0" destOrd="0" parTransId="{F7763F25-7858-4A76-BC84-6528CF0464D5}" sibTransId="{D24D4638-74AA-43EE-9997-8290CC5CA5E5}"/>
    <dgm:cxn modelId="{00AAD32B-93B0-4677-8163-A6F18C8489E5}" type="presOf" srcId="{B0183C71-37BA-46A7-AC2F-85F05599A4CF}" destId="{5284B717-B8FF-4786-B256-7079ECE95CC5}" srcOrd="1" destOrd="0" presId="urn:microsoft.com/office/officeart/2005/8/layout/orgChart1"/>
    <dgm:cxn modelId="{314EF828-5F46-43AB-9671-8F1FBEFF4D6F}" type="presOf" srcId="{1B8254AD-9A9F-472E-A473-91AEF3FE0C77}" destId="{68E5EB7A-4E6D-4AAE-B79F-B6778392306C}" srcOrd="0" destOrd="0" presId="urn:microsoft.com/office/officeart/2005/8/layout/orgChart1"/>
    <dgm:cxn modelId="{8ACFC9E5-0EE0-498E-938A-D4091FE35164}" type="presOf" srcId="{B3658219-4379-4A89-B8A8-F637750B518F}" destId="{F0FE3BD0-85B1-43CB-9F89-8F3BCFD7CF19}" srcOrd="0" destOrd="0" presId="urn:microsoft.com/office/officeart/2005/8/layout/orgChart1"/>
    <dgm:cxn modelId="{EC2C4AE8-8542-40F8-85E1-77BE14C4DA67}" type="presOf" srcId="{C33E4683-A9A1-4E62-84C1-EA303C9FC174}" destId="{C49F2EF8-8F71-4F63-BF4C-CC4905624DA8}" srcOrd="1" destOrd="0" presId="urn:microsoft.com/office/officeart/2005/8/layout/orgChart1"/>
    <dgm:cxn modelId="{2994907A-CD9E-4D1C-B681-713BFA861AC7}" type="presOf" srcId="{CC8C1E41-EDE5-49DB-BCDA-408644798AA5}" destId="{16DD65AC-58CF-49FE-850C-1E8EFCBBFFBC}" srcOrd="0" destOrd="0" presId="urn:microsoft.com/office/officeart/2005/8/layout/orgChart1"/>
    <dgm:cxn modelId="{C0D92F4A-AB3B-4BA7-A9D4-EE772711406F}" type="presOf" srcId="{4F6CFE07-314C-46C9-88B3-03B95989BE93}" destId="{CE5A297E-E066-428C-8050-C87654097EF5}" srcOrd="0" destOrd="0" presId="urn:microsoft.com/office/officeart/2005/8/layout/orgChart1"/>
    <dgm:cxn modelId="{57C1B00B-A3CB-40BC-BF3C-2FCEF30F2B56}" type="presOf" srcId="{B0183C71-37BA-46A7-AC2F-85F05599A4CF}" destId="{44E6C13B-2C0F-4A76-8A92-370949261A81}" srcOrd="0" destOrd="0" presId="urn:microsoft.com/office/officeart/2005/8/layout/orgChart1"/>
    <dgm:cxn modelId="{2D0DFF18-1CA5-4141-B746-E646516D3204}" type="presOf" srcId="{C33E4683-A9A1-4E62-84C1-EA303C9FC174}" destId="{380EB2D7-0274-4911-B04D-90357B5BAE50}" srcOrd="0" destOrd="0" presId="urn:microsoft.com/office/officeart/2005/8/layout/orgChart1"/>
    <dgm:cxn modelId="{4B88E83E-04F1-4062-8709-7D1A53EFCF41}" type="presOf" srcId="{A4F3FBFC-63A7-47A5-BBCC-86F5C289F99E}" destId="{7E67A0D0-1A0E-4A3E-877E-2126BB3D3242}" srcOrd="1" destOrd="0" presId="urn:microsoft.com/office/officeart/2005/8/layout/orgChart1"/>
    <dgm:cxn modelId="{AA2BB63B-0003-4EBB-89C6-3B9BB65205FA}" type="presOf" srcId="{F7763F25-7858-4A76-BC84-6528CF0464D5}" destId="{7425F999-C069-4B90-94DE-C3D1410CC5C1}" srcOrd="0" destOrd="0" presId="urn:microsoft.com/office/officeart/2005/8/layout/orgChart1"/>
    <dgm:cxn modelId="{5979E0F8-54F1-4B3C-AA96-8098F83FF0BE}" srcId="{4F6CFE07-314C-46C9-88B3-03B95989BE93}" destId="{B0183C71-37BA-46A7-AC2F-85F05599A4CF}" srcOrd="0" destOrd="0" parTransId="{FDE09B92-AD38-4F9E-A8D2-BF437FDCDB19}" sibTransId="{6D5FA035-96FC-4778-B4FE-287957C071A2}"/>
    <dgm:cxn modelId="{F098DF6B-CF03-45BA-8DFF-E98D98518792}" type="presOf" srcId="{A4F3FBFC-63A7-47A5-BBCC-86F5C289F99E}" destId="{C57B46C2-DC4D-4BC2-BD18-0D2C0F700375}" srcOrd="0" destOrd="0" presId="urn:microsoft.com/office/officeart/2005/8/layout/orgChart1"/>
    <dgm:cxn modelId="{6D2EAA12-E2B1-4874-8F2E-7A0B54639038}" type="presOf" srcId="{DC8122CC-AE95-40B4-986B-E9E37BEDEE3E}" destId="{2FFF5F95-A12E-4DBF-AF55-EEC2ACA3B723}" srcOrd="0" destOrd="0" presId="urn:microsoft.com/office/officeart/2005/8/layout/orgChart1"/>
    <dgm:cxn modelId="{88E84125-E1AB-44E7-9346-AA9DE5DB211F}" srcId="{95A13A56-A6A1-466D-BACF-6834A7D34E4B}" destId="{F52A4B67-5C7C-4E30-9B25-E0CEDE84EDA8}" srcOrd="0" destOrd="0" parTransId="{C6134030-ADFB-41B3-B06A-3EA4BE345007}" sibTransId="{D7FD5EB4-5136-4BC1-9911-D10A8BF5AA09}"/>
    <dgm:cxn modelId="{4BC428D9-D45D-4F20-8407-93EB01524638}" srcId="{F52A4B67-5C7C-4E30-9B25-E0CEDE84EDA8}" destId="{7D34D88C-EC31-4BB2-9446-1F7AD7F302FC}" srcOrd="2" destOrd="0" parTransId="{CC8C1E41-EDE5-49DB-BCDA-408644798AA5}" sibTransId="{AD919B1E-FC4E-4CD5-9FC6-089402E08865}"/>
    <dgm:cxn modelId="{0F96CF1C-F09E-438C-A90B-7B2F03AE63FF}" type="presOf" srcId="{95A13A56-A6A1-466D-BACF-6834A7D34E4B}" destId="{7566D832-3DA7-4652-B5E0-3CB515466F0F}" srcOrd="0" destOrd="0" presId="urn:microsoft.com/office/officeart/2005/8/layout/orgChart1"/>
    <dgm:cxn modelId="{5EE8DC8C-D835-4945-819E-DAFB79C7D5CC}" type="presParOf" srcId="{BC247DED-BF3D-4B0C-B269-1A13469FAE01}" destId="{43B3C9FB-7D4C-49D8-B6B5-34F1860F6C1E}" srcOrd="0" destOrd="0" presId="urn:microsoft.com/office/officeart/2005/8/layout/orgChart1"/>
    <dgm:cxn modelId="{3A2EFFD9-24B7-4C9B-BD08-4193CC506442}" type="presParOf" srcId="{43B3C9FB-7D4C-49D8-B6B5-34F1860F6C1E}" destId="{253CB6DB-ED7F-4536-90BC-6A21FBF389FC}" srcOrd="0" destOrd="0" presId="urn:microsoft.com/office/officeart/2005/8/layout/orgChart1"/>
    <dgm:cxn modelId="{CF63C960-5659-4B1B-AD60-BCC0DAA7EF79}" type="presParOf" srcId="{253CB6DB-ED7F-4536-90BC-6A21FBF389FC}" destId="{7566D832-3DA7-4652-B5E0-3CB515466F0F}" srcOrd="0" destOrd="0" presId="urn:microsoft.com/office/officeart/2005/8/layout/orgChart1"/>
    <dgm:cxn modelId="{43F773B6-C675-4D6D-B0DD-56CF087A7CF9}" type="presParOf" srcId="{253CB6DB-ED7F-4536-90BC-6A21FBF389FC}" destId="{BA7ACD21-96B8-4434-A96E-923AE8CC4FD3}" srcOrd="1" destOrd="0" presId="urn:microsoft.com/office/officeart/2005/8/layout/orgChart1"/>
    <dgm:cxn modelId="{39820F74-A72B-424A-BABF-35526A83D57D}" type="presParOf" srcId="{43B3C9FB-7D4C-49D8-B6B5-34F1860F6C1E}" destId="{D0557BF9-98F0-4582-A146-2243E9874691}" srcOrd="1" destOrd="0" presId="urn:microsoft.com/office/officeart/2005/8/layout/orgChart1"/>
    <dgm:cxn modelId="{773C6971-2C9E-42F0-BA41-DB46D130B145}" type="presParOf" srcId="{D0557BF9-98F0-4582-A146-2243E9874691}" destId="{571AB37A-D9F0-47D9-82A6-FD8387013DBB}" srcOrd="0" destOrd="0" presId="urn:microsoft.com/office/officeart/2005/8/layout/orgChart1"/>
    <dgm:cxn modelId="{7894B952-6C4A-43A0-80A0-9B5888FFA87D}" type="presParOf" srcId="{D0557BF9-98F0-4582-A146-2243E9874691}" destId="{C8E2074A-300B-46D4-BFDA-CF759ADECCF8}" srcOrd="1" destOrd="0" presId="urn:microsoft.com/office/officeart/2005/8/layout/orgChart1"/>
    <dgm:cxn modelId="{9E19678D-E8B2-486C-9E80-53810CDE2693}" type="presParOf" srcId="{C8E2074A-300B-46D4-BFDA-CF759ADECCF8}" destId="{0EA6CEB1-671E-41F0-8BDC-337B004C70E2}" srcOrd="0" destOrd="0" presId="urn:microsoft.com/office/officeart/2005/8/layout/orgChart1"/>
    <dgm:cxn modelId="{5F26BAD4-C738-4AC8-B680-82EE9FF66784}" type="presParOf" srcId="{0EA6CEB1-671E-41F0-8BDC-337B004C70E2}" destId="{BD21BA8C-4910-474C-A107-CE2ECC51C962}" srcOrd="0" destOrd="0" presId="urn:microsoft.com/office/officeart/2005/8/layout/orgChart1"/>
    <dgm:cxn modelId="{9870644B-923D-418E-8D7D-85CC9509E587}" type="presParOf" srcId="{0EA6CEB1-671E-41F0-8BDC-337B004C70E2}" destId="{A70EE4A1-71BD-4C8D-8580-D6B2736EE480}" srcOrd="1" destOrd="0" presId="urn:microsoft.com/office/officeart/2005/8/layout/orgChart1"/>
    <dgm:cxn modelId="{AF21F59D-A3AC-433B-AEFF-FEB6286C70ED}" type="presParOf" srcId="{C8E2074A-300B-46D4-BFDA-CF759ADECCF8}" destId="{31D9B0CC-2234-43D1-A9B2-0D46F4FEE837}" srcOrd="1" destOrd="0" presId="urn:microsoft.com/office/officeart/2005/8/layout/orgChart1"/>
    <dgm:cxn modelId="{DCC950FD-492E-43D4-AE6A-1AA7D7157ECB}" type="presParOf" srcId="{31D9B0CC-2234-43D1-A9B2-0D46F4FEE837}" destId="{68E5EB7A-4E6D-4AAE-B79F-B6778392306C}" srcOrd="0" destOrd="0" presId="urn:microsoft.com/office/officeart/2005/8/layout/orgChart1"/>
    <dgm:cxn modelId="{F40635FF-66C1-427A-B05B-E0C2DDBBD8D9}" type="presParOf" srcId="{31D9B0CC-2234-43D1-A9B2-0D46F4FEE837}" destId="{68DFE11F-D5B0-4D3D-84E4-3F3DFB584812}" srcOrd="1" destOrd="0" presId="urn:microsoft.com/office/officeart/2005/8/layout/orgChart1"/>
    <dgm:cxn modelId="{19ECF55F-1C05-4121-980C-857F8AC7E740}" type="presParOf" srcId="{68DFE11F-D5B0-4D3D-84E4-3F3DFB584812}" destId="{4FA5B84C-260D-43E9-A4C6-54A67B5FA5EC}" srcOrd="0" destOrd="0" presId="urn:microsoft.com/office/officeart/2005/8/layout/orgChart1"/>
    <dgm:cxn modelId="{14DB27C9-F4A9-4509-B495-15116DC02FC8}" type="presParOf" srcId="{4FA5B84C-260D-43E9-A4C6-54A67B5FA5EC}" destId="{C57B46C2-DC4D-4BC2-BD18-0D2C0F700375}" srcOrd="0" destOrd="0" presId="urn:microsoft.com/office/officeart/2005/8/layout/orgChart1"/>
    <dgm:cxn modelId="{0D9EBBEA-ABDB-48D5-A0DA-0E14332141A0}" type="presParOf" srcId="{4FA5B84C-260D-43E9-A4C6-54A67B5FA5EC}" destId="{7E67A0D0-1A0E-4A3E-877E-2126BB3D3242}" srcOrd="1" destOrd="0" presId="urn:microsoft.com/office/officeart/2005/8/layout/orgChart1"/>
    <dgm:cxn modelId="{D90C911B-9B11-45B1-B8A2-1FD4219AA03D}" type="presParOf" srcId="{68DFE11F-D5B0-4D3D-84E4-3F3DFB584812}" destId="{0C9CADF6-BA89-4464-ADB2-5D97F415E05D}" srcOrd="1" destOrd="0" presId="urn:microsoft.com/office/officeart/2005/8/layout/orgChart1"/>
    <dgm:cxn modelId="{96DEF5D4-CE9E-4603-B2B5-693093924D9A}" type="presParOf" srcId="{68DFE11F-D5B0-4D3D-84E4-3F3DFB584812}" destId="{DAFEA504-CFCA-4B2A-A0CE-EB9939B16E38}" srcOrd="2" destOrd="0" presId="urn:microsoft.com/office/officeart/2005/8/layout/orgChart1"/>
    <dgm:cxn modelId="{548E6312-118A-4E64-8189-320065F86229}" type="presParOf" srcId="{DAFEA504-CFCA-4B2A-A0CE-EB9939B16E38}" destId="{7425F999-C069-4B90-94DE-C3D1410CC5C1}" srcOrd="0" destOrd="0" presId="urn:microsoft.com/office/officeart/2005/8/layout/orgChart1"/>
    <dgm:cxn modelId="{244B3DC1-2172-45A9-8932-1CDF857E9F43}" type="presParOf" srcId="{DAFEA504-CFCA-4B2A-A0CE-EB9939B16E38}" destId="{AFDBB0A3-7554-44E5-A59B-845B0B657B69}" srcOrd="1" destOrd="0" presId="urn:microsoft.com/office/officeart/2005/8/layout/orgChart1"/>
    <dgm:cxn modelId="{4F1C0151-EBAA-45BE-A89B-D10247693E13}" type="presParOf" srcId="{AFDBB0A3-7554-44E5-A59B-845B0B657B69}" destId="{69F8110D-9CD1-4279-9AC9-E64536D7D9E0}" srcOrd="0" destOrd="0" presId="urn:microsoft.com/office/officeart/2005/8/layout/orgChart1"/>
    <dgm:cxn modelId="{BE230538-4443-4560-93A4-A010479EC8CF}" type="presParOf" srcId="{69F8110D-9CD1-4279-9AC9-E64536D7D9E0}" destId="{380EB2D7-0274-4911-B04D-90357B5BAE50}" srcOrd="0" destOrd="0" presId="urn:microsoft.com/office/officeart/2005/8/layout/orgChart1"/>
    <dgm:cxn modelId="{34E2C90B-1C7F-4F68-BE33-D16D104E3379}" type="presParOf" srcId="{69F8110D-9CD1-4279-9AC9-E64536D7D9E0}" destId="{C49F2EF8-8F71-4F63-BF4C-CC4905624DA8}" srcOrd="1" destOrd="0" presId="urn:microsoft.com/office/officeart/2005/8/layout/orgChart1"/>
    <dgm:cxn modelId="{92F03592-13D1-4FB3-8AFD-C21806E28EC4}" type="presParOf" srcId="{AFDBB0A3-7554-44E5-A59B-845B0B657B69}" destId="{04F6E92B-DCE8-41AB-9329-11972B450BA1}" srcOrd="1" destOrd="0" presId="urn:microsoft.com/office/officeart/2005/8/layout/orgChart1"/>
    <dgm:cxn modelId="{E387744E-9C48-42EA-BBDE-73D6F8A179E7}" type="presParOf" srcId="{AFDBB0A3-7554-44E5-A59B-845B0B657B69}" destId="{5E29A890-7AC8-4D13-A4FF-45623ECF5DB2}" srcOrd="2" destOrd="0" presId="urn:microsoft.com/office/officeart/2005/8/layout/orgChart1"/>
    <dgm:cxn modelId="{FB7EB638-28A9-460E-A6CE-866DC304F666}" type="presParOf" srcId="{31D9B0CC-2234-43D1-A9B2-0D46F4FEE837}" destId="{35F90B0A-0DDF-4AB6-94DF-996BB0791D3E}" srcOrd="2" destOrd="0" presId="urn:microsoft.com/office/officeart/2005/8/layout/orgChart1"/>
    <dgm:cxn modelId="{76897669-16DC-4A95-9345-D36575C17D01}" type="presParOf" srcId="{31D9B0CC-2234-43D1-A9B2-0D46F4FEE837}" destId="{543D4A2F-2B0B-4ECC-A326-196BDA860930}" srcOrd="3" destOrd="0" presId="urn:microsoft.com/office/officeart/2005/8/layout/orgChart1"/>
    <dgm:cxn modelId="{3049C6AB-4F6C-4504-8B98-2A7A2170FE71}" type="presParOf" srcId="{543D4A2F-2B0B-4ECC-A326-196BDA860930}" destId="{3F78F071-3A61-4AF1-8945-6B3997EAF457}" srcOrd="0" destOrd="0" presId="urn:microsoft.com/office/officeart/2005/8/layout/orgChart1"/>
    <dgm:cxn modelId="{C79EB5C0-C640-4859-957F-0F90A1D85FE1}" type="presParOf" srcId="{3F78F071-3A61-4AF1-8945-6B3997EAF457}" destId="{CE5A297E-E066-428C-8050-C87654097EF5}" srcOrd="0" destOrd="0" presId="urn:microsoft.com/office/officeart/2005/8/layout/orgChart1"/>
    <dgm:cxn modelId="{DF4BDAD0-A41A-4AF1-8A7A-523738900A83}" type="presParOf" srcId="{3F78F071-3A61-4AF1-8945-6B3997EAF457}" destId="{E6558DEE-3998-4A3C-AF5C-87C53C06DE70}" srcOrd="1" destOrd="0" presId="urn:microsoft.com/office/officeart/2005/8/layout/orgChart1"/>
    <dgm:cxn modelId="{7DB32792-3784-4C99-8AC6-588537437384}" type="presParOf" srcId="{543D4A2F-2B0B-4ECC-A326-196BDA860930}" destId="{FF79E0D7-0A90-4A1D-8D34-F738CB2DC8C9}" srcOrd="1" destOrd="0" presId="urn:microsoft.com/office/officeart/2005/8/layout/orgChart1"/>
    <dgm:cxn modelId="{153B73EA-CEFE-401E-83DA-BD0EF28B5588}" type="presParOf" srcId="{543D4A2F-2B0B-4ECC-A326-196BDA860930}" destId="{6AA08CB9-B70C-49CF-8C9C-5A65B9B4B490}" srcOrd="2" destOrd="0" presId="urn:microsoft.com/office/officeart/2005/8/layout/orgChart1"/>
    <dgm:cxn modelId="{AAB581EE-81EB-4720-9934-4CFA8EFFAB14}" type="presParOf" srcId="{6AA08CB9-B70C-49CF-8C9C-5A65B9B4B490}" destId="{6EFDCA1C-8AEB-47B3-ADF9-7E4A26CD3E02}" srcOrd="0" destOrd="0" presId="urn:microsoft.com/office/officeart/2005/8/layout/orgChart1"/>
    <dgm:cxn modelId="{B121DA8D-81ED-47A2-91D0-96FA7EC2623A}" type="presParOf" srcId="{6AA08CB9-B70C-49CF-8C9C-5A65B9B4B490}" destId="{C5684703-51D3-45F0-9752-9A4B92A5EEC7}" srcOrd="1" destOrd="0" presId="urn:microsoft.com/office/officeart/2005/8/layout/orgChart1"/>
    <dgm:cxn modelId="{762892E5-FF22-45B6-9009-7FE54D0E4AB0}" type="presParOf" srcId="{C5684703-51D3-45F0-9752-9A4B92A5EEC7}" destId="{CB85B8BC-C420-4DBF-AABF-B5C8943AD4D5}" srcOrd="0" destOrd="0" presId="urn:microsoft.com/office/officeart/2005/8/layout/orgChart1"/>
    <dgm:cxn modelId="{5CFF9EA8-46CF-4AA4-98DB-A879EB01C773}" type="presParOf" srcId="{CB85B8BC-C420-4DBF-AABF-B5C8943AD4D5}" destId="{44E6C13B-2C0F-4A76-8A92-370949261A81}" srcOrd="0" destOrd="0" presId="urn:microsoft.com/office/officeart/2005/8/layout/orgChart1"/>
    <dgm:cxn modelId="{2BB8B346-5BFB-4A30-8B87-AF518E5A4DC4}" type="presParOf" srcId="{CB85B8BC-C420-4DBF-AABF-B5C8943AD4D5}" destId="{5284B717-B8FF-4786-B256-7079ECE95CC5}" srcOrd="1" destOrd="0" presId="urn:microsoft.com/office/officeart/2005/8/layout/orgChart1"/>
    <dgm:cxn modelId="{21D8B8CB-5CED-4B1E-AEE3-F6E1B98D0A6E}" type="presParOf" srcId="{C5684703-51D3-45F0-9752-9A4B92A5EEC7}" destId="{A64C9C5D-A4D5-45B5-8CFF-3E98735994C4}" srcOrd="1" destOrd="0" presId="urn:microsoft.com/office/officeart/2005/8/layout/orgChart1"/>
    <dgm:cxn modelId="{14947C4B-512D-4F56-8DAD-456C5E7B189D}" type="presParOf" srcId="{C5684703-51D3-45F0-9752-9A4B92A5EEC7}" destId="{CC9FF26F-851F-4B1B-BEB2-B770187D0AC1}" srcOrd="2" destOrd="0" presId="urn:microsoft.com/office/officeart/2005/8/layout/orgChart1"/>
    <dgm:cxn modelId="{1628195F-C61D-4999-A10A-5791431AC48A}" type="presParOf" srcId="{31D9B0CC-2234-43D1-A9B2-0D46F4FEE837}" destId="{16DD65AC-58CF-49FE-850C-1E8EFCBBFFBC}" srcOrd="4" destOrd="0" presId="urn:microsoft.com/office/officeart/2005/8/layout/orgChart1"/>
    <dgm:cxn modelId="{FA5C71BD-8CDD-43B3-8665-971C43EE7CBB}" type="presParOf" srcId="{31D9B0CC-2234-43D1-A9B2-0D46F4FEE837}" destId="{5145C4B4-C6E1-49E2-A537-B33BD1932D87}" srcOrd="5" destOrd="0" presId="urn:microsoft.com/office/officeart/2005/8/layout/orgChart1"/>
    <dgm:cxn modelId="{83D202CE-F6D5-4D8F-9EA9-EF8C0853DAE8}" type="presParOf" srcId="{5145C4B4-C6E1-49E2-A537-B33BD1932D87}" destId="{BECDB559-7215-4DEA-8031-CCEC331E819F}" srcOrd="0" destOrd="0" presId="urn:microsoft.com/office/officeart/2005/8/layout/orgChart1"/>
    <dgm:cxn modelId="{295EACA9-87FE-44A1-84B2-06EBFE657FE5}" type="presParOf" srcId="{BECDB559-7215-4DEA-8031-CCEC331E819F}" destId="{A8640F0F-2D2F-4246-80C1-3B440A404EA0}" srcOrd="0" destOrd="0" presId="urn:microsoft.com/office/officeart/2005/8/layout/orgChart1"/>
    <dgm:cxn modelId="{D46B824F-2641-4966-975C-13EAF8E14699}" type="presParOf" srcId="{BECDB559-7215-4DEA-8031-CCEC331E819F}" destId="{D8DABD6F-7CC9-4C70-AAE4-8C0175FB3C59}" srcOrd="1" destOrd="0" presId="urn:microsoft.com/office/officeart/2005/8/layout/orgChart1"/>
    <dgm:cxn modelId="{2E58F5EB-CCD7-41A4-8317-6A2267D48A57}" type="presParOf" srcId="{5145C4B4-C6E1-49E2-A537-B33BD1932D87}" destId="{67A66258-9CD9-4E30-BBF5-C4DCE8C625F7}" srcOrd="1" destOrd="0" presId="urn:microsoft.com/office/officeart/2005/8/layout/orgChart1"/>
    <dgm:cxn modelId="{CE121E86-717A-4F07-AE3C-BF4078E81EE5}" type="presParOf" srcId="{5145C4B4-C6E1-49E2-A537-B33BD1932D87}" destId="{5CB204D5-4C92-44F6-BDBB-E46F230D9E91}" srcOrd="2" destOrd="0" presId="urn:microsoft.com/office/officeart/2005/8/layout/orgChart1"/>
    <dgm:cxn modelId="{69B673EC-6419-4859-99EE-C75F01B49212}" type="presParOf" srcId="{5CB204D5-4C92-44F6-BDBB-E46F230D9E91}" destId="{F0FE3BD0-85B1-43CB-9F89-8F3BCFD7CF19}" srcOrd="0" destOrd="0" presId="urn:microsoft.com/office/officeart/2005/8/layout/orgChart1"/>
    <dgm:cxn modelId="{7F0522BF-0CE1-4E80-BB37-CC93AA022E3D}" type="presParOf" srcId="{5CB204D5-4C92-44F6-BDBB-E46F230D9E91}" destId="{A991A1A7-1EED-4E04-BD9D-71DB7B102759}" srcOrd="1" destOrd="0" presId="urn:microsoft.com/office/officeart/2005/8/layout/orgChart1"/>
    <dgm:cxn modelId="{87DB2F46-42E0-4BB2-8529-814DB052286A}" type="presParOf" srcId="{A991A1A7-1EED-4E04-BD9D-71DB7B102759}" destId="{4017C5A2-1878-46E0-8EFD-5A03D802E6D0}" srcOrd="0" destOrd="0" presId="urn:microsoft.com/office/officeart/2005/8/layout/orgChart1"/>
    <dgm:cxn modelId="{5AEFD23E-8239-4459-9CB3-CB0F1BBC5A2B}" type="presParOf" srcId="{4017C5A2-1878-46E0-8EFD-5A03D802E6D0}" destId="{2FFF5F95-A12E-4DBF-AF55-EEC2ACA3B723}" srcOrd="0" destOrd="0" presId="urn:microsoft.com/office/officeart/2005/8/layout/orgChart1"/>
    <dgm:cxn modelId="{B21D8A79-DB57-4219-B228-28CAC64506F9}" type="presParOf" srcId="{4017C5A2-1878-46E0-8EFD-5A03D802E6D0}" destId="{C4A0AF93-CB5F-4ACD-9EA9-591831D55BCE}" srcOrd="1" destOrd="0" presId="urn:microsoft.com/office/officeart/2005/8/layout/orgChart1"/>
    <dgm:cxn modelId="{A9ABDF86-EAC9-48B6-9B09-C847CAA4E3A1}" type="presParOf" srcId="{A991A1A7-1EED-4E04-BD9D-71DB7B102759}" destId="{73A8D01C-3861-43B0-97C5-FB7A586767BA}" srcOrd="1" destOrd="0" presId="urn:microsoft.com/office/officeart/2005/8/layout/orgChart1"/>
    <dgm:cxn modelId="{1C786476-14BE-4A83-B01E-6399B96BE85C}" type="presParOf" srcId="{A991A1A7-1EED-4E04-BD9D-71DB7B102759}" destId="{DE32AA9D-2320-4166-A16B-5CD0028ADD5C}" srcOrd="2" destOrd="0" presId="urn:microsoft.com/office/officeart/2005/8/layout/orgChart1"/>
    <dgm:cxn modelId="{1C4E117F-6FFB-4CA0-91E7-DD2CFAEFB3B2}" type="presParOf" srcId="{C8E2074A-300B-46D4-BFDA-CF759ADECCF8}" destId="{33355EE3-CCCF-4096-960A-95EC8703444E}" srcOrd="2" destOrd="0" presId="urn:microsoft.com/office/officeart/2005/8/layout/orgChart1"/>
    <dgm:cxn modelId="{4BA97922-CE4A-45CC-9D2F-6996815B7DE5}" type="presParOf" srcId="{43B3C9FB-7D4C-49D8-B6B5-34F1860F6C1E}" destId="{1D0E2734-CAFC-42E2-A8F0-1846391ACB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AA566-ECA1-4797-974C-201D3AB754CD}" type="datetimeFigureOut">
              <a:rPr lang="en-US" smtClean="0"/>
              <a:t>1/18/2017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ABFA-A247-49C8-AC4B-77F17F6DA961}" type="slidenum">
              <a:rPr lang="en-US" smtClean="0"/>
              <a:t>‹#›</a:t>
            </a:fld>
            <a:endParaRPr lang="en-US"/>
          </a:p>
        </p:txBody>
      </p:sp>
    </p:spTree>
    <p:extLst>
      <p:ext uri="{BB962C8B-B14F-4D97-AF65-F5344CB8AC3E}">
        <p14:creationId xmlns:p14="http://schemas.microsoft.com/office/powerpoint/2010/main" val="97771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8ABFA-A247-49C8-AC4B-77F17F6DA961}" type="slidenum">
              <a:rPr lang="en-US" smtClean="0"/>
              <a:t>5</a:t>
            </a:fld>
            <a:endParaRPr lang="en-US"/>
          </a:p>
        </p:txBody>
      </p:sp>
    </p:spTree>
    <p:extLst>
      <p:ext uri="{BB962C8B-B14F-4D97-AF65-F5344CB8AC3E}">
        <p14:creationId xmlns:p14="http://schemas.microsoft.com/office/powerpoint/2010/main" val="396256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69C1-7040-4A5D-8C3E-CA3AA6B515C6}"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93757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61334-554D-42F2-BC35-3D9E7EEA9D63}"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23530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4D246-A97C-44FD-B8C3-38A6FD273D91}"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245571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D0101-4774-45B9-9847-8A230D9AFE1D}"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24543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8BF4A-AEBB-47EC-BDE6-D180D1E61A4E}" type="datetime1">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41095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C391C-8C82-4CE7-B58A-FBB8A03E056F}"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247633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62A46-C7CA-437B-B716-885E8FD7D1A3}" type="datetime1">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365550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E2AEC-E76E-4F9B-A61F-7230790F197F}" type="datetime1">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301630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56E35-9B2C-480D-9F88-17138C387FA8}" type="datetime1">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152612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FFEF4-A58A-4F02-8D68-85A3E771784E}"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21951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87C98-1BDD-40FB-A85F-10753E0061BF}" type="datetime1">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A30D7-6E8F-9C47-B1B1-CE33E2C04638}" type="slidenum">
              <a:rPr lang="en-US" smtClean="0"/>
              <a:t>‹#›</a:t>
            </a:fld>
            <a:endParaRPr lang="en-US"/>
          </a:p>
        </p:txBody>
      </p:sp>
    </p:spTree>
    <p:extLst>
      <p:ext uri="{BB962C8B-B14F-4D97-AF65-F5344CB8AC3E}">
        <p14:creationId xmlns:p14="http://schemas.microsoft.com/office/powerpoint/2010/main" val="140367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55B0F-3375-46D0-B3DA-FD0F6DEBFBEE}" type="datetime1">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A30D7-6E8F-9C47-B1B1-CE33E2C04638}" type="slidenum">
              <a:rPr lang="en-US" smtClean="0"/>
              <a:t>‹#›</a:t>
            </a:fld>
            <a:endParaRPr lang="en-US"/>
          </a:p>
        </p:txBody>
      </p:sp>
    </p:spTree>
    <p:extLst>
      <p:ext uri="{BB962C8B-B14F-4D97-AF65-F5344CB8AC3E}">
        <p14:creationId xmlns:p14="http://schemas.microsoft.com/office/powerpoint/2010/main" val="352643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XCJMif4DBQ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874" y="2287946"/>
            <a:ext cx="4466086" cy="3140016"/>
          </a:xfrm>
        </p:spPr>
        <p:txBody>
          <a:bodyPr lIns="0" tIns="0" rIns="0" bIns="0">
            <a:normAutofit lnSpcReduction="10000"/>
          </a:bodyPr>
          <a:lstStyle/>
          <a:p>
            <a:pPr algn="l">
              <a:spcBef>
                <a:spcPts val="0"/>
              </a:spcBef>
            </a:pPr>
            <a:r>
              <a:rPr lang="en-US" sz="3600" dirty="0" smtClean="0">
                <a:solidFill>
                  <a:srgbClr val="59A6AB"/>
                </a:solidFill>
              </a:rPr>
              <a:t>Inland Leaders </a:t>
            </a:r>
          </a:p>
          <a:p>
            <a:pPr algn="l">
              <a:spcBef>
                <a:spcPts val="0"/>
              </a:spcBef>
            </a:pPr>
            <a:r>
              <a:rPr lang="en-US" sz="3600" dirty="0" smtClean="0">
                <a:solidFill>
                  <a:srgbClr val="59A6AB"/>
                </a:solidFill>
              </a:rPr>
              <a:t>Charter Schools</a:t>
            </a:r>
            <a:endParaRPr lang="en-US" sz="2400" dirty="0">
              <a:solidFill>
                <a:srgbClr val="527B2C"/>
              </a:solidFill>
            </a:endParaRPr>
          </a:p>
          <a:p>
            <a:pPr algn="l">
              <a:spcBef>
                <a:spcPts val="0"/>
              </a:spcBef>
            </a:pPr>
            <a:endParaRPr lang="en-US" sz="2400" cap="none" dirty="0" smtClean="0">
              <a:solidFill>
                <a:schemeClr val="tx1"/>
              </a:solidFill>
            </a:endParaRPr>
          </a:p>
          <a:p>
            <a:pPr algn="l">
              <a:spcBef>
                <a:spcPts val="0"/>
              </a:spcBef>
            </a:pPr>
            <a:endParaRPr lang="en-US" sz="2400" dirty="0">
              <a:solidFill>
                <a:schemeClr val="tx1"/>
              </a:solidFill>
            </a:endParaRPr>
          </a:p>
          <a:p>
            <a:pPr algn="l">
              <a:spcBef>
                <a:spcPts val="0"/>
              </a:spcBef>
            </a:pPr>
            <a:endParaRPr lang="en-US" sz="2400" cap="none" dirty="0" smtClean="0">
              <a:solidFill>
                <a:schemeClr val="tx1"/>
              </a:solidFill>
            </a:endParaRPr>
          </a:p>
          <a:p>
            <a:pPr algn="l">
              <a:spcBef>
                <a:spcPts val="0"/>
              </a:spcBef>
            </a:pPr>
            <a:endParaRPr lang="en-US" sz="2400" dirty="0">
              <a:solidFill>
                <a:schemeClr val="tx1"/>
              </a:solidFill>
            </a:endParaRPr>
          </a:p>
          <a:p>
            <a:pPr algn="l">
              <a:spcBef>
                <a:spcPts val="0"/>
              </a:spcBef>
            </a:pPr>
            <a:endParaRPr lang="en-US" sz="2400" cap="none" dirty="0" smtClean="0">
              <a:solidFill>
                <a:schemeClr val="tx1"/>
              </a:solidFill>
            </a:endParaRPr>
          </a:p>
          <a:p>
            <a:pPr algn="l">
              <a:spcBef>
                <a:spcPts val="0"/>
              </a:spcBef>
            </a:pPr>
            <a:r>
              <a:rPr lang="en-US" sz="2400" cap="none" dirty="0" smtClean="0">
                <a:solidFill>
                  <a:schemeClr val="tx1"/>
                </a:solidFill>
              </a:rPr>
              <a:t>1-18-2017</a:t>
            </a:r>
          </a:p>
        </p:txBody>
      </p:sp>
      <p:sp>
        <p:nvSpPr>
          <p:cNvPr id="5" name="Title 12"/>
          <p:cNvSpPr txBox="1">
            <a:spLocks/>
          </p:cNvSpPr>
          <p:nvPr/>
        </p:nvSpPr>
        <p:spPr>
          <a:xfrm>
            <a:off x="0" y="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800" cap="none" spc="300" dirty="0" smtClean="0">
                <a:solidFill>
                  <a:schemeClr val="bg1"/>
                </a:solidFill>
              </a:rPr>
              <a:t>SUPPORTING OUR STUDENTS &amp; FAMILIES</a:t>
            </a:r>
          </a:p>
        </p:txBody>
      </p:sp>
      <p:sp>
        <p:nvSpPr>
          <p:cNvPr id="6" name="Title 12"/>
          <p:cNvSpPr txBox="1">
            <a:spLocks/>
          </p:cNvSpPr>
          <p:nvPr/>
        </p:nvSpPr>
        <p:spPr>
          <a:xfrm>
            <a:off x="0" y="577915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en-US" sz="2000" cap="none" spc="300" dirty="0" smtClean="0">
              <a:solidFill>
                <a:schemeClr val="bg1"/>
              </a:solidFill>
            </a:endParaRPr>
          </a:p>
        </p:txBody>
      </p:sp>
      <p:sp>
        <p:nvSpPr>
          <p:cNvPr id="9"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11" name="Title 12"/>
          <p:cNvSpPr txBox="1">
            <a:spLocks/>
          </p:cNvSpPr>
          <p:nvPr/>
        </p:nvSpPr>
        <p:spPr>
          <a:xfrm>
            <a:off x="-1" y="5617724"/>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pic>
        <p:nvPicPr>
          <p:cNvPr id="2" name="Picture 1" descr="LCFF Budget Cover 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397" y="1242030"/>
            <a:ext cx="4185603" cy="4375694"/>
          </a:xfrm>
          <a:prstGeom prst="rect">
            <a:avLst/>
          </a:prstGeom>
        </p:spPr>
      </p:pic>
      <p:sp>
        <p:nvSpPr>
          <p:cNvPr id="8" name="Slide Number Placeholder 7"/>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1</a:t>
            </a:fld>
            <a:endParaRPr lang="en-US" dirty="0">
              <a:solidFill>
                <a:schemeClr val="tx1">
                  <a:lumMod val="75000"/>
                  <a:lumOff val="25000"/>
                </a:schemeClr>
              </a:solidFill>
            </a:endParaRPr>
          </a:p>
        </p:txBody>
      </p:sp>
    </p:spTree>
    <p:extLst>
      <p:ext uri="{BB962C8B-B14F-4D97-AF65-F5344CB8AC3E}">
        <p14:creationId xmlns:p14="http://schemas.microsoft.com/office/powerpoint/2010/main" val="81155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300" dirty="0" smtClean="0">
                <a:solidFill>
                  <a:schemeClr val="bg2"/>
                </a:solidFill>
              </a:rPr>
              <a:t>	</a:t>
            </a:r>
            <a:r>
              <a:rPr lang="en-US" sz="2400" spc="190" dirty="0" smtClean="0">
                <a:solidFill>
                  <a:schemeClr val="bg2"/>
                </a:solidFill>
              </a:rPr>
              <a:t>OUR DISTRICT’S STUDENT ACHIEVEMENT- ELA</a:t>
            </a:r>
            <a:endParaRPr lang="en-US" sz="2400" spc="190" dirty="0">
              <a:solidFill>
                <a:schemeClr val="bg2"/>
              </a:solidFill>
            </a:endParaRPr>
          </a:p>
        </p:txBody>
      </p:sp>
      <p:sp>
        <p:nvSpPr>
          <p:cNvPr id="7" name="Slide Number Placeholder 6"/>
          <p:cNvSpPr>
            <a:spLocks noGrp="1"/>
          </p:cNvSpPr>
          <p:nvPr>
            <p:ph type="sldNum" sz="quarter" idx="12"/>
          </p:nvPr>
        </p:nvSpPr>
        <p:spPr>
          <a:xfrm>
            <a:off x="6969885" y="6506825"/>
            <a:ext cx="2133600" cy="365125"/>
          </a:xfrm>
        </p:spPr>
        <p:txBody>
          <a:bodyPr/>
          <a:lstStyle/>
          <a:p>
            <a:fld id="{253A30D7-6E8F-9C47-B1B1-CE33E2C04638}" type="slidenum">
              <a:rPr lang="en-US" smtClean="0">
                <a:solidFill>
                  <a:schemeClr val="tx1">
                    <a:lumMod val="75000"/>
                    <a:lumOff val="25000"/>
                  </a:schemeClr>
                </a:solidFill>
              </a:rPr>
              <a:t>10</a:t>
            </a:fld>
            <a:endParaRPr lang="en-US" dirty="0">
              <a:solidFill>
                <a:schemeClr val="tx1">
                  <a:lumMod val="75000"/>
                  <a:lumOff val="25000"/>
                </a:schemeClr>
              </a:solidFill>
            </a:endParaRPr>
          </a:p>
        </p:txBody>
      </p:sp>
      <p:pic>
        <p:nvPicPr>
          <p:cNvPr id="3" name="Picture 2"/>
          <p:cNvPicPr>
            <a:picLocks noChangeAspect="1"/>
          </p:cNvPicPr>
          <p:nvPr/>
        </p:nvPicPr>
        <p:blipFill>
          <a:blip r:embed="rId2"/>
          <a:stretch>
            <a:fillRect/>
          </a:stretch>
        </p:blipFill>
        <p:spPr>
          <a:xfrm>
            <a:off x="-1" y="1123944"/>
            <a:ext cx="9103485" cy="5841581"/>
          </a:xfrm>
          <a:prstGeom prst="rect">
            <a:avLst/>
          </a:prstGeom>
        </p:spPr>
      </p:pic>
    </p:spTree>
    <p:extLst>
      <p:ext uri="{BB962C8B-B14F-4D97-AF65-F5344CB8AC3E}">
        <p14:creationId xmlns:p14="http://schemas.microsoft.com/office/powerpoint/2010/main" val="265581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2"/>
                </a:solidFill>
              </a:rPr>
              <a:t>Issues already observed this year</a:t>
            </a:r>
            <a:endParaRPr lang="en-US" sz="2400" dirty="0">
              <a:solidFill>
                <a:schemeClr val="bg2"/>
              </a:solidFill>
            </a:endParaRPr>
          </a:p>
        </p:txBody>
      </p:sp>
      <p:sp>
        <p:nvSpPr>
          <p:cNvPr id="3" name="TextBox 2"/>
          <p:cNvSpPr txBox="1"/>
          <p:nvPr/>
        </p:nvSpPr>
        <p:spPr>
          <a:xfrm>
            <a:off x="271463" y="1443038"/>
            <a:ext cx="8572500" cy="5909310"/>
          </a:xfrm>
          <a:prstGeom prst="rect">
            <a:avLst/>
          </a:prstGeom>
          <a:noFill/>
        </p:spPr>
        <p:txBody>
          <a:bodyPr wrap="square" rtlCol="0">
            <a:spAutoFit/>
          </a:bodyPr>
          <a:lstStyle/>
          <a:p>
            <a:pPr marL="342900" indent="-342900">
              <a:buAutoNum type="arabicPeriod"/>
            </a:pPr>
            <a:r>
              <a:rPr lang="en-US" sz="2000" dirty="0" smtClean="0"/>
              <a:t>Attendance levels are worse than previous years</a:t>
            </a:r>
          </a:p>
          <a:p>
            <a:pPr marL="342900" indent="-342900">
              <a:buAutoNum type="arabicPeriod"/>
            </a:pPr>
            <a:r>
              <a:rPr lang="en-US" sz="2000" dirty="0" smtClean="0"/>
              <a:t>A general sense of disconnect with parents versus previous years.  Many parents missing meetings and not attending events.</a:t>
            </a:r>
          </a:p>
          <a:p>
            <a:pPr marL="342900" indent="-342900">
              <a:buAutoNum type="arabicPeriod"/>
            </a:pPr>
            <a:r>
              <a:rPr lang="en-US" sz="2000" dirty="0" smtClean="0"/>
              <a:t>Middle school is experiencing a drop in student enrollment and some students leaving in 6</a:t>
            </a:r>
            <a:r>
              <a:rPr lang="en-US" sz="2000" baseline="30000" dirty="0" smtClean="0"/>
              <a:t>th</a:t>
            </a:r>
            <a:r>
              <a:rPr lang="en-US" sz="2000" dirty="0" smtClean="0"/>
              <a:t> grade for other middle school programs.  </a:t>
            </a:r>
          </a:p>
          <a:p>
            <a:pPr marL="342900" indent="-342900">
              <a:buAutoNum type="arabicPeriod"/>
            </a:pPr>
            <a:r>
              <a:rPr lang="en-US" sz="2000" dirty="0" smtClean="0"/>
              <a:t>Higher population of students that are in need of educational support enrolling.</a:t>
            </a:r>
          </a:p>
          <a:p>
            <a:pPr marL="342900" indent="-342900">
              <a:buAutoNum type="arabicPeriod"/>
            </a:pPr>
            <a:r>
              <a:rPr lang="en-US" sz="2000" dirty="0" smtClean="0"/>
              <a:t>Increase in English Language students </a:t>
            </a:r>
          </a:p>
          <a:p>
            <a:pPr marL="342900" indent="-342900">
              <a:buAutoNum type="arabicPeriod"/>
            </a:pPr>
            <a:r>
              <a:rPr lang="en-US" sz="2000" dirty="0" smtClean="0"/>
              <a:t>Increase in health related conditions such as life-threatening allergies.</a:t>
            </a:r>
          </a:p>
          <a:p>
            <a:pPr marL="342900" indent="-342900">
              <a:buAutoNum type="arabicPeriod"/>
            </a:pPr>
            <a:r>
              <a:rPr lang="en-US" sz="2000" dirty="0" smtClean="0"/>
              <a:t>Increases in behavioral issues with newly enrolled students.</a:t>
            </a:r>
          </a:p>
          <a:p>
            <a:pPr marL="342900" indent="-342900">
              <a:buAutoNum type="arabicPeriod"/>
            </a:pPr>
            <a:r>
              <a:rPr lang="en-US" sz="2000" dirty="0" smtClean="0"/>
              <a:t>Achievement gaps between students who have been at ILCS for 3 years or more </a:t>
            </a:r>
            <a:r>
              <a:rPr lang="en-US" sz="2000" dirty="0" err="1" smtClean="0"/>
              <a:t>vs</a:t>
            </a:r>
            <a:r>
              <a:rPr lang="en-US" sz="2000" dirty="0" smtClean="0"/>
              <a:t> new students who have been here less than 2 years. </a:t>
            </a:r>
          </a:p>
          <a:p>
            <a:pPr marL="342900" indent="-342900">
              <a:buAutoNum type="arabicPeriod"/>
            </a:pPr>
            <a:r>
              <a:rPr lang="en-US" sz="2000" dirty="0" smtClean="0"/>
              <a:t>Overall student achievement has not grown in any significant manner over the last year.  </a:t>
            </a:r>
          </a:p>
          <a:p>
            <a:pPr marL="342900" indent="-342900">
              <a:buAutoNum type="arabicPeriod"/>
            </a:pPr>
            <a:r>
              <a:rPr lang="en-US" sz="2000" dirty="0" smtClean="0"/>
              <a:t>Students do not seem as motivated as in previous years to PACE, accelerate, go beyond the limits for science fair, leadership fair and other activities that require higher level work and dedication. </a:t>
            </a:r>
          </a:p>
          <a:p>
            <a:pPr marL="342900" indent="-342900">
              <a:buAutoNum type="arabicPeriod"/>
            </a:pPr>
            <a:endParaRPr lang="en-US" sz="2000" dirty="0" smtClean="0"/>
          </a:p>
          <a:p>
            <a:pPr marL="342900" indent="-342900">
              <a:buAutoNum type="arabicPeriod"/>
            </a:pPr>
            <a:endParaRPr lang="en-US" dirty="0" smtClean="0"/>
          </a:p>
        </p:txBody>
      </p:sp>
    </p:spTree>
    <p:extLst>
      <p:ext uri="{BB962C8B-B14F-4D97-AF65-F5344CB8AC3E}">
        <p14:creationId xmlns:p14="http://schemas.microsoft.com/office/powerpoint/2010/main" val="183052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3" name="Subtitle 2"/>
          <p:cNvSpPr>
            <a:spLocks noGrp="1"/>
          </p:cNvSpPr>
          <p:nvPr>
            <p:ph type="subTitle" idx="1"/>
          </p:nvPr>
        </p:nvSpPr>
        <p:spPr>
          <a:xfrm>
            <a:off x="325776" y="1407038"/>
            <a:ext cx="8361024" cy="4849289"/>
          </a:xfrm>
        </p:spPr>
        <p:txBody>
          <a:bodyPr lIns="0" tIns="0" rIns="0" bIns="0">
            <a:noAutofit/>
          </a:bodyPr>
          <a:lstStyle/>
          <a:p>
            <a:pPr algn="l"/>
            <a:r>
              <a:rPr lang="en-US" sz="2400" b="1" dirty="0">
                <a:solidFill>
                  <a:srgbClr val="527B2C"/>
                </a:solidFill>
                <a:cs typeface="Calibri"/>
              </a:rPr>
              <a:t>Questions for discussion</a:t>
            </a:r>
            <a:r>
              <a:rPr lang="en-US" sz="2400" b="1" dirty="0" smtClean="0">
                <a:solidFill>
                  <a:srgbClr val="527B2C"/>
                </a:solidFill>
                <a:cs typeface="Calibri"/>
              </a:rPr>
              <a:t>:</a:t>
            </a:r>
          </a:p>
          <a:p>
            <a:pPr algn="l"/>
            <a:endParaRPr lang="en-US" sz="2200" i="1" dirty="0" smtClean="0">
              <a:solidFill>
                <a:schemeClr val="tx1"/>
              </a:solidFill>
              <a:latin typeface="Calibri"/>
              <a:cs typeface="Calibri"/>
            </a:endParaRPr>
          </a:p>
          <a:p>
            <a:pPr algn="l" fontAlgn="base"/>
            <a:r>
              <a:rPr lang="en-US" sz="2400" dirty="0"/>
              <a:t>Essential question: What actions/services are going to support our student’s success based on current data?</a:t>
            </a:r>
          </a:p>
          <a:p>
            <a:pPr algn="l" fontAlgn="base"/>
            <a:endParaRPr lang="en-US" sz="2400" dirty="0" smtClean="0"/>
          </a:p>
          <a:p>
            <a:pPr algn="l" fontAlgn="base"/>
            <a:r>
              <a:rPr lang="en-US" sz="2400" dirty="0" smtClean="0"/>
              <a:t>What is the data telling us?</a:t>
            </a:r>
          </a:p>
          <a:p>
            <a:pPr algn="l" fontAlgn="base"/>
            <a:endParaRPr lang="en-US" sz="2400" dirty="0" smtClean="0"/>
          </a:p>
          <a:p>
            <a:pPr algn="l" fontAlgn="base"/>
            <a:r>
              <a:rPr lang="en-US" sz="2400" dirty="0" smtClean="0"/>
              <a:t>What </a:t>
            </a:r>
            <a:r>
              <a:rPr lang="en-US" sz="2400" dirty="0"/>
              <a:t>can we as a school do to improve student success?  </a:t>
            </a:r>
            <a:endParaRPr lang="en-US" sz="2400" dirty="0" smtClean="0"/>
          </a:p>
          <a:p>
            <a:pPr algn="l" fontAlgn="base"/>
            <a:endParaRPr lang="en-US" sz="2400" dirty="0"/>
          </a:p>
          <a:p>
            <a:pPr algn="l"/>
            <a:endParaRPr lang="en-US" sz="2200" i="1" dirty="0" smtClean="0">
              <a:solidFill>
                <a:schemeClr val="tx1"/>
              </a:solidFill>
              <a:latin typeface="Calibri"/>
              <a:cs typeface="Calibri"/>
            </a:endParaRPr>
          </a:p>
        </p:txBody>
      </p:sp>
      <p:sp>
        <p:nvSpPr>
          <p:cNvPr id="5" name="Title 12"/>
          <p:cNvSpPr txBox="1">
            <a:spLocks/>
          </p:cNvSpPr>
          <p:nvPr/>
        </p:nvSpPr>
        <p:spPr>
          <a:xfrm>
            <a:off x="0" y="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300" dirty="0" smtClean="0">
                <a:solidFill>
                  <a:schemeClr val="bg2"/>
                </a:solidFill>
              </a:rPr>
              <a:t>	Break out sessions</a:t>
            </a:r>
            <a:endParaRPr lang="en-US" sz="2400" spc="190" dirty="0">
              <a:solidFill>
                <a:schemeClr val="bg2"/>
              </a:solidFill>
            </a:endParaRPr>
          </a:p>
        </p:txBody>
      </p:sp>
      <p:sp>
        <p:nvSpPr>
          <p:cNvPr id="7" name="Slide Number Placeholder 6"/>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12</a:t>
            </a:fld>
            <a:endParaRPr lang="en-US" dirty="0">
              <a:solidFill>
                <a:schemeClr val="tx1">
                  <a:lumMod val="75000"/>
                  <a:lumOff val="25000"/>
                </a:schemeClr>
              </a:solidFill>
            </a:endParaRPr>
          </a:p>
        </p:txBody>
      </p:sp>
    </p:spTree>
    <p:extLst>
      <p:ext uri="{BB962C8B-B14F-4D97-AF65-F5344CB8AC3E}">
        <p14:creationId xmlns:p14="http://schemas.microsoft.com/office/powerpoint/2010/main" val="64283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0" y="0"/>
            <a:ext cx="9144000" cy="685800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pc="300" dirty="0" smtClean="0">
                <a:solidFill>
                  <a:schemeClr val="bg2"/>
                </a:solidFill>
              </a:rPr>
              <a:t>THANK YOU!</a:t>
            </a:r>
            <a:endParaRPr lang="en-US" sz="3600" spc="190" dirty="0">
              <a:solidFill>
                <a:schemeClr val="bg2"/>
              </a:solidFill>
            </a:endParaRPr>
          </a:p>
        </p:txBody>
      </p:sp>
      <p:sp>
        <p:nvSpPr>
          <p:cNvPr id="4" name="Slide Number Placeholder 3"/>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13</a:t>
            </a:fld>
            <a:endParaRPr lang="en-US" dirty="0">
              <a:solidFill>
                <a:schemeClr val="tx1">
                  <a:lumMod val="75000"/>
                  <a:lumOff val="25000"/>
                </a:schemeClr>
              </a:solidFill>
            </a:endParaRPr>
          </a:p>
        </p:txBody>
      </p:sp>
    </p:spTree>
    <p:extLst>
      <p:ext uri="{BB962C8B-B14F-4D97-AF65-F5344CB8AC3E}">
        <p14:creationId xmlns:p14="http://schemas.microsoft.com/office/powerpoint/2010/main" val="248207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2"/>
                </a:solidFill>
              </a:rPr>
              <a:t>ILCS LCAP PROCESS</a:t>
            </a:r>
          </a:p>
        </p:txBody>
      </p:sp>
      <p:sp>
        <p:nvSpPr>
          <p:cNvPr id="4" name="Slide Number Placeholder 3"/>
          <p:cNvSpPr>
            <a:spLocks noGrp="1"/>
          </p:cNvSpPr>
          <p:nvPr>
            <p:ph type="sldNum" sz="quarter" idx="12"/>
          </p:nvPr>
        </p:nvSpPr>
        <p:spPr>
          <a:xfrm>
            <a:off x="6804950" y="6464519"/>
            <a:ext cx="2133600" cy="365125"/>
          </a:xfrm>
        </p:spPr>
        <p:txBody>
          <a:bodyPr/>
          <a:lstStyle/>
          <a:p>
            <a:fld id="{253A30D7-6E8F-9C47-B1B1-CE33E2C04638}" type="slidenum">
              <a:rPr lang="en-US" smtClean="0">
                <a:solidFill>
                  <a:schemeClr val="tx1">
                    <a:lumMod val="75000"/>
                    <a:lumOff val="25000"/>
                  </a:schemeClr>
                </a:solidFill>
              </a:rPr>
              <a:t>2</a:t>
            </a:fld>
            <a:endParaRPr lang="en-US" dirty="0">
              <a:solidFill>
                <a:schemeClr val="tx1">
                  <a:lumMod val="75000"/>
                  <a:lumOff val="25000"/>
                </a:schemeClr>
              </a:solidFill>
            </a:endParaRPr>
          </a:p>
        </p:txBody>
      </p:sp>
      <p:sp>
        <p:nvSpPr>
          <p:cNvPr id="2" name="Rectangle 18"/>
          <p:cNvSpPr>
            <a:spLocks noChangeArrowheads="1"/>
          </p:cNvSpPr>
          <p:nvPr/>
        </p:nvSpPr>
        <p:spPr bwMode="auto">
          <a:xfrm>
            <a:off x="1119296" y="1388662"/>
            <a:ext cx="12220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13238" y="1540805"/>
            <a:ext cx="5600700" cy="369332"/>
          </a:xfrm>
          <a:prstGeom prst="rect">
            <a:avLst/>
          </a:prstGeom>
        </p:spPr>
        <p:txBody>
          <a:bodyPr wrap="square">
            <a:spAutoFit/>
          </a:bodyPr>
          <a:lstStyle/>
          <a:p>
            <a:r>
              <a:rPr lang="en-US" dirty="0"/>
              <a:t>https://www.youtube.com/watch?v=XCJMif4DBQk</a:t>
            </a:r>
          </a:p>
        </p:txBody>
      </p:sp>
      <p:pic>
        <p:nvPicPr>
          <p:cNvPr id="7" name="XCJMif4DBQk"/>
          <p:cNvPicPr>
            <a:picLocks noRot="1" noChangeAspect="1"/>
          </p:cNvPicPr>
          <p:nvPr>
            <a:videoFile r:link="rId1"/>
          </p:nvPr>
        </p:nvPicPr>
        <p:blipFill>
          <a:blip r:embed="rId3"/>
          <a:stretch>
            <a:fillRect/>
          </a:stretch>
        </p:blipFill>
        <p:spPr>
          <a:xfrm>
            <a:off x="1119296" y="2125540"/>
            <a:ext cx="7272215" cy="4090621"/>
          </a:xfrm>
          <a:prstGeom prst="rect">
            <a:avLst/>
          </a:prstGeom>
        </p:spPr>
      </p:pic>
    </p:spTree>
    <p:extLst>
      <p:ext uri="{BB962C8B-B14F-4D97-AF65-F5344CB8AC3E}">
        <p14:creationId xmlns:p14="http://schemas.microsoft.com/office/powerpoint/2010/main" val="4166185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690" y="1501925"/>
            <a:ext cx="7484903" cy="1037868"/>
          </a:xfrm>
        </p:spPr>
        <p:txBody>
          <a:bodyPr lIns="0" tIns="0" rIns="0" bIns="0">
            <a:normAutofit lnSpcReduction="10000"/>
          </a:bodyPr>
          <a:lstStyle/>
          <a:p>
            <a:pPr algn="l"/>
            <a:r>
              <a:rPr lang="en-US" sz="1800" dirty="0">
                <a:solidFill>
                  <a:schemeClr val="tx1"/>
                </a:solidFill>
                <a:latin typeface="Calibri"/>
                <a:cs typeface="Calibri"/>
              </a:rPr>
              <a:t>In 2013, California dramatically reformed the way it funds our public schools. </a:t>
            </a:r>
            <a:r>
              <a:rPr lang="en-US" sz="1800" dirty="0" smtClean="0">
                <a:solidFill>
                  <a:schemeClr val="tx1"/>
                </a:solidFill>
                <a:latin typeface="Calibri"/>
                <a:cs typeface="Calibri"/>
              </a:rPr>
              <a:t>LCFF established </a:t>
            </a:r>
            <a:r>
              <a:rPr lang="en-US" sz="1800" dirty="0">
                <a:solidFill>
                  <a:schemeClr val="tx1"/>
                </a:solidFill>
                <a:latin typeface="Calibri"/>
                <a:cs typeface="Calibri"/>
              </a:rPr>
              <a:t>a funding system that provides school districts </a:t>
            </a:r>
            <a:r>
              <a:rPr lang="en-US" sz="1800" dirty="0" smtClean="0">
                <a:solidFill>
                  <a:schemeClr val="tx1"/>
                </a:solidFill>
                <a:latin typeface="Calibri"/>
                <a:cs typeface="Calibri"/>
              </a:rPr>
              <a:t>with base funding and additional </a:t>
            </a:r>
            <a:r>
              <a:rPr lang="en-US" sz="1800" dirty="0">
                <a:solidFill>
                  <a:schemeClr val="tx1"/>
                </a:solidFill>
                <a:latin typeface="Calibri"/>
                <a:cs typeface="Calibri"/>
              </a:rPr>
              <a:t>funds based on how many </a:t>
            </a:r>
            <a:r>
              <a:rPr lang="en-US" sz="1800" dirty="0" smtClean="0">
                <a:solidFill>
                  <a:schemeClr val="tx1"/>
                </a:solidFill>
                <a:latin typeface="Calibri"/>
                <a:cs typeface="Calibri"/>
              </a:rPr>
              <a:t>low-income students, </a:t>
            </a:r>
            <a:r>
              <a:rPr lang="en-US" sz="1800" dirty="0">
                <a:solidFill>
                  <a:schemeClr val="tx1"/>
                </a:solidFill>
                <a:latin typeface="Calibri"/>
                <a:cs typeface="Calibri"/>
              </a:rPr>
              <a:t>English learners, and foster youth they serve. </a:t>
            </a: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spc="300" dirty="0" smtClean="0">
                <a:solidFill>
                  <a:schemeClr val="bg2"/>
                </a:solidFill>
              </a:rPr>
              <a:t>	HOW THE LOCAL CONTROL FUNDING FORMULA (LCFF) WORKS</a:t>
            </a:r>
            <a:endParaRPr lang="en-US" sz="2000" spc="300" dirty="0">
              <a:solidFill>
                <a:schemeClr val="bg2"/>
              </a:solidFill>
            </a:endParaRPr>
          </a:p>
        </p:txBody>
      </p:sp>
      <p:sp>
        <p:nvSpPr>
          <p:cNvPr id="7" name="Title 12"/>
          <p:cNvSpPr txBox="1">
            <a:spLocks/>
          </p:cNvSpPr>
          <p:nvPr/>
        </p:nvSpPr>
        <p:spPr>
          <a:xfrm>
            <a:off x="550689" y="3877116"/>
            <a:ext cx="2427537" cy="528187"/>
          </a:xfrm>
          <a:prstGeom prst="rect">
            <a:avLst/>
          </a:prstGeom>
          <a:solidFill>
            <a:srgbClr val="59A6AB"/>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pc="300" dirty="0" smtClean="0">
                <a:solidFill>
                  <a:schemeClr val="bg2"/>
                </a:solidFill>
              </a:rPr>
              <a:t>BASE</a:t>
            </a:r>
          </a:p>
          <a:p>
            <a:r>
              <a:rPr lang="en-US" sz="2000" spc="300" dirty="0" smtClean="0">
                <a:solidFill>
                  <a:schemeClr val="bg2"/>
                </a:solidFill>
              </a:rPr>
              <a:t>GRANTS</a:t>
            </a:r>
            <a:endParaRPr lang="en-US" sz="2000" spc="300" dirty="0">
              <a:solidFill>
                <a:schemeClr val="bg2"/>
              </a:solidFill>
            </a:endParaRPr>
          </a:p>
        </p:txBody>
      </p:sp>
      <p:sp>
        <p:nvSpPr>
          <p:cNvPr id="9" name="Title 12"/>
          <p:cNvSpPr txBox="1">
            <a:spLocks/>
          </p:cNvSpPr>
          <p:nvPr/>
        </p:nvSpPr>
        <p:spPr>
          <a:xfrm>
            <a:off x="550689" y="4405303"/>
            <a:ext cx="2427537" cy="2146461"/>
          </a:xfrm>
          <a:prstGeom prst="rect">
            <a:avLst/>
          </a:prstGeom>
          <a:solidFill>
            <a:srgbClr val="59A6AB">
              <a:alpha val="27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Every student generates a base grant, which funds basic educational costs, such as teacher salaries, retirement costs, instructional materials, etc. </a:t>
            </a:r>
          </a:p>
        </p:txBody>
      </p:sp>
      <p:sp>
        <p:nvSpPr>
          <p:cNvPr id="11" name="Title 12"/>
          <p:cNvSpPr txBox="1">
            <a:spLocks/>
          </p:cNvSpPr>
          <p:nvPr/>
        </p:nvSpPr>
        <p:spPr>
          <a:xfrm>
            <a:off x="3427768" y="3877116"/>
            <a:ext cx="2427537" cy="528187"/>
          </a:xfrm>
          <a:prstGeom prst="rect">
            <a:avLst/>
          </a:prstGeom>
          <a:solidFill>
            <a:srgbClr val="527B2C"/>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pc="300" dirty="0" smtClean="0">
                <a:solidFill>
                  <a:schemeClr val="bg2"/>
                </a:solidFill>
              </a:rPr>
              <a:t>SUPPLEMENTAL </a:t>
            </a:r>
          </a:p>
          <a:p>
            <a:r>
              <a:rPr lang="en-US" sz="2000" spc="300" dirty="0" smtClean="0">
                <a:solidFill>
                  <a:schemeClr val="bg2"/>
                </a:solidFill>
              </a:rPr>
              <a:t> GRANTS</a:t>
            </a:r>
            <a:endParaRPr lang="en-US" sz="2000" spc="300" dirty="0">
              <a:solidFill>
                <a:schemeClr val="bg2"/>
              </a:solidFill>
            </a:endParaRPr>
          </a:p>
        </p:txBody>
      </p:sp>
      <p:sp>
        <p:nvSpPr>
          <p:cNvPr id="12" name="Title 12"/>
          <p:cNvSpPr txBox="1">
            <a:spLocks/>
          </p:cNvSpPr>
          <p:nvPr/>
        </p:nvSpPr>
        <p:spPr>
          <a:xfrm>
            <a:off x="3427768" y="4405303"/>
            <a:ext cx="2427537" cy="2146461"/>
          </a:xfrm>
          <a:prstGeom prst="rect">
            <a:avLst/>
          </a:prstGeom>
          <a:solidFill>
            <a:srgbClr val="527B2C">
              <a:alpha val="27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Every student who </a:t>
            </a:r>
            <a:r>
              <a:rPr lang="en-US" sz="1200" b="1" dirty="0" smtClean="0"/>
              <a:t>is low-income, learning English, </a:t>
            </a:r>
            <a:r>
              <a:rPr lang="en-US" sz="1200" dirty="0" smtClean="0"/>
              <a:t>or in </a:t>
            </a:r>
            <a:r>
              <a:rPr lang="en-US" sz="1200" b="1" dirty="0" smtClean="0"/>
              <a:t>foster care </a:t>
            </a:r>
            <a:r>
              <a:rPr lang="en-US" sz="1200" dirty="0" smtClean="0"/>
              <a:t>generates 20% more funding above the base grant. </a:t>
            </a:r>
          </a:p>
          <a:p>
            <a:pPr algn="l"/>
            <a:endParaRPr lang="en-US" sz="1200" dirty="0" smtClean="0"/>
          </a:p>
          <a:p>
            <a:pPr algn="l"/>
            <a:r>
              <a:rPr lang="en-US" sz="1200" dirty="0" smtClean="0"/>
              <a:t>These funds must be spent on increasing and improving services for these high-need student groups </a:t>
            </a:r>
            <a:r>
              <a:rPr lang="en-US" sz="1200" dirty="0"/>
              <a:t>in order to improve </a:t>
            </a:r>
            <a:r>
              <a:rPr lang="en-US" sz="1200" dirty="0" smtClean="0"/>
              <a:t>their achievement. </a:t>
            </a:r>
          </a:p>
        </p:txBody>
      </p:sp>
      <p:sp>
        <p:nvSpPr>
          <p:cNvPr id="13" name="Title 12"/>
          <p:cNvSpPr txBox="1">
            <a:spLocks/>
          </p:cNvSpPr>
          <p:nvPr/>
        </p:nvSpPr>
        <p:spPr>
          <a:xfrm>
            <a:off x="6293611" y="3877116"/>
            <a:ext cx="2427537" cy="528187"/>
          </a:xfrm>
          <a:prstGeom prst="rect">
            <a:avLst/>
          </a:prstGeom>
          <a:solidFill>
            <a:srgbClr val="EB4D25"/>
          </a:solidFill>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pc="300" dirty="0" smtClean="0">
                <a:solidFill>
                  <a:schemeClr val="bg2"/>
                </a:solidFill>
              </a:rPr>
              <a:t>CONCENTRATION </a:t>
            </a:r>
          </a:p>
          <a:p>
            <a:r>
              <a:rPr lang="en-US" sz="2000" spc="300" dirty="0" smtClean="0">
                <a:solidFill>
                  <a:schemeClr val="bg2"/>
                </a:solidFill>
              </a:rPr>
              <a:t>GRANTS</a:t>
            </a:r>
            <a:endParaRPr lang="en-US" sz="2000" spc="300" dirty="0">
              <a:solidFill>
                <a:schemeClr val="bg2"/>
              </a:solidFill>
            </a:endParaRPr>
          </a:p>
        </p:txBody>
      </p:sp>
      <p:sp>
        <p:nvSpPr>
          <p:cNvPr id="14" name="Title 12"/>
          <p:cNvSpPr txBox="1">
            <a:spLocks/>
          </p:cNvSpPr>
          <p:nvPr/>
        </p:nvSpPr>
        <p:spPr>
          <a:xfrm>
            <a:off x="6293611" y="4405303"/>
            <a:ext cx="2427537" cy="2146461"/>
          </a:xfrm>
          <a:prstGeom prst="rect">
            <a:avLst/>
          </a:prstGeom>
          <a:solidFill>
            <a:srgbClr val="EB4D25">
              <a:alpha val="27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In districts where at least 55% of  students are high-need, those high-need students above the 55% enrollment threshold generate an extra 50% of the base grant. </a:t>
            </a:r>
          </a:p>
          <a:p>
            <a:pPr algn="l"/>
            <a:endParaRPr lang="en-US" sz="1200" dirty="0" smtClean="0"/>
          </a:p>
          <a:p>
            <a:pPr algn="l"/>
            <a:r>
              <a:rPr lang="en-US" sz="1200" dirty="0" smtClean="0"/>
              <a:t>These funds must also be spent to increase or improve services for high-need students in order to improve their achievement.</a:t>
            </a:r>
          </a:p>
          <a:p>
            <a:pPr algn="l"/>
            <a:endParaRPr lang="en-US" sz="1200" dirty="0" smtClean="0"/>
          </a:p>
        </p:txBody>
      </p:sp>
      <p:sp>
        <p:nvSpPr>
          <p:cNvPr id="15"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pic>
        <p:nvPicPr>
          <p:cNvPr id="10" name="Picture 9" descr="LCFF school building 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765" y="2678357"/>
            <a:ext cx="2427540" cy="1208098"/>
          </a:xfrm>
          <a:prstGeom prst="rect">
            <a:avLst/>
          </a:prstGeom>
        </p:spPr>
      </p:pic>
      <p:pic>
        <p:nvPicPr>
          <p:cNvPr id="20" name="Picture 19" descr="LCFF school building 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88" y="2678356"/>
            <a:ext cx="2427537" cy="1208097"/>
          </a:xfrm>
          <a:prstGeom prst="rect">
            <a:avLst/>
          </a:prstGeom>
        </p:spPr>
      </p:pic>
      <p:pic>
        <p:nvPicPr>
          <p:cNvPr id="21" name="Picture 20" descr="LCFF school building 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611" y="2678357"/>
            <a:ext cx="2427537" cy="1208097"/>
          </a:xfrm>
          <a:prstGeom prst="rect">
            <a:avLst/>
          </a:prstGeom>
        </p:spPr>
      </p:pic>
      <p:sp>
        <p:nvSpPr>
          <p:cNvPr id="6" name="Slide Number Placeholder 5"/>
          <p:cNvSpPr>
            <a:spLocks noGrp="1"/>
          </p:cNvSpPr>
          <p:nvPr>
            <p:ph type="sldNum" sz="quarter" idx="12"/>
          </p:nvPr>
        </p:nvSpPr>
        <p:spPr>
          <a:xfrm>
            <a:off x="6803571" y="6481082"/>
            <a:ext cx="2133600" cy="365125"/>
          </a:xfrm>
        </p:spPr>
        <p:txBody>
          <a:bodyPr/>
          <a:lstStyle/>
          <a:p>
            <a:fld id="{253A30D7-6E8F-9C47-B1B1-CE33E2C04638}" type="slidenum">
              <a:rPr lang="en-US" smtClean="0">
                <a:solidFill>
                  <a:schemeClr val="tx1">
                    <a:lumMod val="75000"/>
                    <a:lumOff val="25000"/>
                  </a:schemeClr>
                </a:solidFill>
              </a:rPr>
              <a:t>3</a:t>
            </a:fld>
            <a:endParaRPr lang="en-US" dirty="0">
              <a:solidFill>
                <a:schemeClr val="tx1">
                  <a:lumMod val="75000"/>
                  <a:lumOff val="25000"/>
                </a:schemeClr>
              </a:solidFill>
            </a:endParaRPr>
          </a:p>
        </p:txBody>
      </p:sp>
    </p:spTree>
    <p:extLst>
      <p:ext uri="{BB962C8B-B14F-4D97-AF65-F5344CB8AC3E}">
        <p14:creationId xmlns:p14="http://schemas.microsoft.com/office/powerpoint/2010/main" val="410207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spc="300" dirty="0">
                <a:solidFill>
                  <a:schemeClr val="bg2"/>
                </a:solidFill>
              </a:rPr>
              <a:t>	</a:t>
            </a:r>
            <a:r>
              <a:rPr lang="en-US" sz="2000" spc="300" dirty="0" smtClean="0">
                <a:solidFill>
                  <a:schemeClr val="bg2"/>
                </a:solidFill>
              </a:rPr>
              <a:t>THE TIMEFRAME TO DEVELOP THE LCAP</a:t>
            </a:r>
            <a:endParaRPr lang="en-US" sz="2000" spc="300" dirty="0">
              <a:solidFill>
                <a:schemeClr val="bg2"/>
              </a:solidFill>
            </a:endParaRPr>
          </a:p>
        </p:txBody>
      </p:sp>
      <p:sp>
        <p:nvSpPr>
          <p:cNvPr id="9" name="Title 12"/>
          <p:cNvSpPr txBox="1">
            <a:spLocks/>
          </p:cNvSpPr>
          <p:nvPr/>
        </p:nvSpPr>
        <p:spPr>
          <a:xfrm>
            <a:off x="335881" y="3534903"/>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District </a:t>
            </a:r>
            <a:r>
              <a:rPr lang="en-US" sz="1400" dirty="0"/>
              <a:t>engages the community to solicit input on the LCAP.</a:t>
            </a:r>
          </a:p>
          <a:p>
            <a:pPr lvl="0" algn="l"/>
            <a:r>
              <a:rPr lang="en-US" sz="1400" dirty="0"/>
              <a:t>District and community assess student needs</a:t>
            </a:r>
            <a:r>
              <a:rPr lang="en-US" sz="1400" dirty="0" smtClean="0"/>
              <a:t>.</a:t>
            </a:r>
          </a:p>
          <a:p>
            <a:pPr lvl="0" algn="l"/>
            <a:endParaRPr lang="en-US" sz="1400" dirty="0"/>
          </a:p>
          <a:p>
            <a:pPr lvl="0" algn="l"/>
            <a:endParaRPr lang="en-US" sz="1400" dirty="0" smtClean="0"/>
          </a:p>
          <a:p>
            <a:pPr lvl="0" algn="l"/>
            <a:r>
              <a:rPr lang="en-US" sz="1400" dirty="0" smtClean="0"/>
              <a:t>Suggested</a:t>
            </a:r>
            <a:endParaRPr lang="en-US" sz="1400" dirty="0"/>
          </a:p>
        </p:txBody>
      </p:sp>
      <p:sp>
        <p:nvSpPr>
          <p:cNvPr id="12" name="Title 12"/>
          <p:cNvSpPr txBox="1">
            <a:spLocks/>
          </p:cNvSpPr>
          <p:nvPr/>
        </p:nvSpPr>
        <p:spPr>
          <a:xfrm>
            <a:off x="1774945" y="3534903"/>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District </a:t>
            </a:r>
            <a:r>
              <a:rPr lang="en-US" sz="1400" dirty="0"/>
              <a:t>creates first draft of plan, incorporating community input</a:t>
            </a:r>
            <a:r>
              <a:rPr lang="en-US" sz="1400" dirty="0" smtClean="0"/>
              <a:t>.</a:t>
            </a:r>
          </a:p>
          <a:p>
            <a:pPr lvl="0" algn="l"/>
            <a:endParaRPr lang="en-US" sz="1400" dirty="0"/>
          </a:p>
          <a:p>
            <a:pPr lvl="0" algn="l"/>
            <a:endParaRPr lang="en-US" sz="1400" dirty="0" smtClean="0"/>
          </a:p>
          <a:p>
            <a:pPr lvl="0" algn="l"/>
            <a:endParaRPr lang="en-US" sz="1400" dirty="0"/>
          </a:p>
          <a:p>
            <a:pPr lvl="0" algn="l"/>
            <a:endParaRPr lang="en-US" sz="1400" dirty="0" smtClean="0"/>
          </a:p>
          <a:p>
            <a:pPr lvl="0" algn="l"/>
            <a:endParaRPr lang="en-US" sz="1400" dirty="0" smtClean="0"/>
          </a:p>
          <a:p>
            <a:pPr lvl="0" algn="l"/>
            <a:r>
              <a:rPr lang="en-US" sz="1400" dirty="0" smtClean="0"/>
              <a:t>Suggested</a:t>
            </a:r>
            <a:endParaRPr lang="en-US" sz="1400" dirty="0"/>
          </a:p>
        </p:txBody>
      </p:sp>
      <p:sp>
        <p:nvSpPr>
          <p:cNvPr id="14" name="Title 12"/>
          <p:cNvSpPr txBox="1">
            <a:spLocks/>
          </p:cNvSpPr>
          <p:nvPr/>
        </p:nvSpPr>
        <p:spPr>
          <a:xfrm>
            <a:off x="3212111" y="3534903"/>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District </a:t>
            </a:r>
            <a:r>
              <a:rPr lang="en-US" sz="1400" dirty="0"/>
              <a:t>presents proposed plan to parent advisory committees for feedback and input</a:t>
            </a:r>
            <a:r>
              <a:rPr lang="en-US" sz="1400" dirty="0" smtClean="0"/>
              <a:t>.</a:t>
            </a:r>
          </a:p>
          <a:p>
            <a:pPr lvl="0" algn="l"/>
            <a:endParaRPr lang="en-US" sz="1400" dirty="0"/>
          </a:p>
          <a:p>
            <a:pPr lvl="0" algn="l"/>
            <a:endParaRPr lang="en-US" sz="1400" dirty="0" smtClean="0"/>
          </a:p>
          <a:p>
            <a:pPr lvl="0" algn="l"/>
            <a:endParaRPr lang="en-US" sz="1400" dirty="0" smtClean="0"/>
          </a:p>
          <a:p>
            <a:pPr lvl="0" algn="l"/>
            <a:r>
              <a:rPr lang="en-US" sz="1400" dirty="0" smtClean="0"/>
              <a:t>Suggested</a:t>
            </a:r>
            <a:endParaRPr lang="en-US" sz="1400" dirty="0"/>
          </a:p>
        </p:txBody>
      </p:sp>
      <p:sp>
        <p:nvSpPr>
          <p:cNvPr id="7"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8" name="Title 12"/>
          <p:cNvSpPr txBox="1">
            <a:spLocks/>
          </p:cNvSpPr>
          <p:nvPr/>
        </p:nvSpPr>
        <p:spPr>
          <a:xfrm>
            <a:off x="4640788" y="3534903"/>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District </a:t>
            </a:r>
            <a:r>
              <a:rPr lang="en-US" sz="1400" dirty="0"/>
              <a:t>responds in writing to feedback from parent advisory committees and incorporates feedback into </a:t>
            </a:r>
            <a:r>
              <a:rPr lang="en-US" sz="1400" dirty="0" smtClean="0"/>
              <a:t>plan.</a:t>
            </a:r>
          </a:p>
          <a:p>
            <a:pPr lvl="0" algn="l"/>
            <a:endParaRPr lang="en-US" sz="1400" dirty="0" smtClean="0"/>
          </a:p>
          <a:p>
            <a:pPr lvl="0" algn="l"/>
            <a:r>
              <a:rPr lang="en-US" sz="1400" dirty="0" smtClean="0"/>
              <a:t>Suggested</a:t>
            </a:r>
            <a:endParaRPr lang="en-US" sz="1400" dirty="0"/>
          </a:p>
        </p:txBody>
      </p:sp>
      <p:sp>
        <p:nvSpPr>
          <p:cNvPr id="10" name="Title 12"/>
          <p:cNvSpPr txBox="1">
            <a:spLocks/>
          </p:cNvSpPr>
          <p:nvPr/>
        </p:nvSpPr>
        <p:spPr>
          <a:xfrm>
            <a:off x="6069466" y="3534903"/>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School </a:t>
            </a:r>
            <a:r>
              <a:rPr lang="en-US" sz="1400" dirty="0"/>
              <a:t>board adopts plan by July 1st in a public hearing</a:t>
            </a:r>
            <a:r>
              <a:rPr lang="en-US" sz="1400" dirty="0" smtClean="0"/>
              <a:t>.</a:t>
            </a:r>
          </a:p>
          <a:p>
            <a:pPr lvl="0" algn="l"/>
            <a:endParaRPr lang="en-US" sz="1400" dirty="0"/>
          </a:p>
          <a:p>
            <a:pPr lvl="0" algn="l"/>
            <a:endParaRPr lang="en-US" sz="1400" dirty="0" smtClean="0"/>
          </a:p>
          <a:p>
            <a:pPr lvl="0" algn="l"/>
            <a:endParaRPr lang="en-US" sz="1400" dirty="0"/>
          </a:p>
          <a:p>
            <a:pPr lvl="0" algn="l"/>
            <a:endParaRPr lang="en-US" sz="1400" dirty="0" smtClean="0"/>
          </a:p>
          <a:p>
            <a:pPr lvl="0" algn="l"/>
            <a:endParaRPr lang="en-US" sz="1400" dirty="0"/>
          </a:p>
          <a:p>
            <a:pPr lvl="0" algn="l"/>
            <a:endParaRPr lang="en-US" sz="1400" dirty="0" smtClean="0"/>
          </a:p>
          <a:p>
            <a:pPr lvl="0" algn="l"/>
            <a:r>
              <a:rPr lang="en-US" sz="1400" dirty="0" smtClean="0"/>
              <a:t>Required by Statute</a:t>
            </a:r>
            <a:endParaRPr lang="en-US" sz="1400" dirty="0"/>
          </a:p>
        </p:txBody>
      </p:sp>
      <p:sp>
        <p:nvSpPr>
          <p:cNvPr id="11" name="Title 12"/>
          <p:cNvSpPr txBox="1">
            <a:spLocks/>
          </p:cNvSpPr>
          <p:nvPr/>
        </p:nvSpPr>
        <p:spPr>
          <a:xfrm>
            <a:off x="7498140" y="3525564"/>
            <a:ext cx="1326041" cy="2600517"/>
          </a:xfrm>
          <a:prstGeom prst="rect">
            <a:avLst/>
          </a:prstGeom>
          <a:solidFill>
            <a:srgbClr val="FFF0D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dirty="0" smtClean="0"/>
              <a:t>County </a:t>
            </a:r>
            <a:r>
              <a:rPr lang="en-US" sz="1400" dirty="0"/>
              <a:t>office of education must approve district LCAPs by October 8th</a:t>
            </a:r>
            <a:r>
              <a:rPr lang="en-US" sz="1400" dirty="0" smtClean="0"/>
              <a:t>.</a:t>
            </a:r>
          </a:p>
          <a:p>
            <a:pPr lvl="0" algn="l"/>
            <a:endParaRPr lang="en-US" sz="1400" dirty="0"/>
          </a:p>
          <a:p>
            <a:pPr lvl="0" algn="l"/>
            <a:endParaRPr lang="en-US" sz="1400" dirty="0" smtClean="0"/>
          </a:p>
          <a:p>
            <a:pPr lvl="0" algn="l"/>
            <a:endParaRPr lang="en-US" sz="1400" dirty="0"/>
          </a:p>
          <a:p>
            <a:pPr lvl="0" algn="l"/>
            <a:endParaRPr lang="en-US" sz="1400" dirty="0" smtClean="0"/>
          </a:p>
          <a:p>
            <a:pPr lvl="0" algn="l"/>
            <a:endParaRPr lang="en-US" sz="1400" dirty="0"/>
          </a:p>
          <a:p>
            <a:pPr lvl="0" algn="l"/>
            <a:r>
              <a:rPr lang="en-US" sz="1400" dirty="0" smtClean="0"/>
              <a:t>Required by Statute</a:t>
            </a:r>
            <a:endParaRPr lang="en-US" sz="1400" dirty="0"/>
          </a:p>
        </p:txBody>
      </p:sp>
      <p:sp>
        <p:nvSpPr>
          <p:cNvPr id="13" name="Title 12"/>
          <p:cNvSpPr txBox="1">
            <a:spLocks/>
          </p:cNvSpPr>
          <p:nvPr/>
        </p:nvSpPr>
        <p:spPr>
          <a:xfrm>
            <a:off x="335881" y="2948680"/>
            <a:ext cx="1326041" cy="580407"/>
          </a:xfrm>
          <a:prstGeom prst="rect">
            <a:avLst/>
          </a:prstGeom>
          <a:solidFill>
            <a:srgbClr val="EB4D25"/>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a:solidFill>
                  <a:schemeClr val="bg1"/>
                </a:solidFill>
              </a:rPr>
              <a:t>Late </a:t>
            </a:r>
            <a:r>
              <a:rPr lang="en-US" sz="1400" b="1" dirty="0" smtClean="0">
                <a:solidFill>
                  <a:schemeClr val="bg1"/>
                </a:solidFill>
              </a:rPr>
              <a:t>Summer-Fall 2016</a:t>
            </a:r>
            <a:endParaRPr lang="en-US" sz="1400" dirty="0">
              <a:solidFill>
                <a:schemeClr val="bg1"/>
              </a:solidFill>
            </a:endParaRPr>
          </a:p>
        </p:txBody>
      </p:sp>
      <p:sp>
        <p:nvSpPr>
          <p:cNvPr id="15" name="Title 12"/>
          <p:cNvSpPr txBox="1">
            <a:spLocks/>
          </p:cNvSpPr>
          <p:nvPr/>
        </p:nvSpPr>
        <p:spPr>
          <a:xfrm>
            <a:off x="1774134" y="2948680"/>
            <a:ext cx="1326041" cy="580407"/>
          </a:xfrm>
          <a:prstGeom prst="rect">
            <a:avLst/>
          </a:prstGeom>
          <a:solidFill>
            <a:srgbClr val="1189AE"/>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smtClean="0">
                <a:solidFill>
                  <a:srgbClr val="FFFFFF"/>
                </a:solidFill>
              </a:rPr>
              <a:t>Winter 2016</a:t>
            </a:r>
            <a:endParaRPr lang="en-US" sz="1400" b="1" dirty="0">
              <a:solidFill>
                <a:srgbClr val="FFFFFF"/>
              </a:solidFill>
            </a:endParaRPr>
          </a:p>
        </p:txBody>
      </p:sp>
      <p:sp>
        <p:nvSpPr>
          <p:cNvPr id="16" name="Title 12"/>
          <p:cNvSpPr txBox="1">
            <a:spLocks/>
          </p:cNvSpPr>
          <p:nvPr/>
        </p:nvSpPr>
        <p:spPr>
          <a:xfrm>
            <a:off x="3212111" y="2948680"/>
            <a:ext cx="1326041" cy="580407"/>
          </a:xfrm>
          <a:prstGeom prst="rect">
            <a:avLst/>
          </a:prstGeom>
          <a:solidFill>
            <a:srgbClr val="72C4B4"/>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smtClean="0">
                <a:solidFill>
                  <a:srgbClr val="FFFFFF"/>
                </a:solidFill>
              </a:rPr>
              <a:t>Spring 2016</a:t>
            </a:r>
            <a:endParaRPr lang="en-US" sz="1400" b="1" dirty="0">
              <a:solidFill>
                <a:srgbClr val="FFFFFF"/>
              </a:solidFill>
            </a:endParaRPr>
          </a:p>
        </p:txBody>
      </p:sp>
      <p:sp>
        <p:nvSpPr>
          <p:cNvPr id="17" name="Title 12"/>
          <p:cNvSpPr txBox="1">
            <a:spLocks/>
          </p:cNvSpPr>
          <p:nvPr/>
        </p:nvSpPr>
        <p:spPr>
          <a:xfrm>
            <a:off x="4640788" y="2948680"/>
            <a:ext cx="1326041" cy="580407"/>
          </a:xfrm>
          <a:prstGeom prst="rect">
            <a:avLst/>
          </a:prstGeom>
          <a:solidFill>
            <a:srgbClr val="72C4B4"/>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smtClean="0">
                <a:solidFill>
                  <a:srgbClr val="FFFFFF"/>
                </a:solidFill>
              </a:rPr>
              <a:t>Spring 2016</a:t>
            </a:r>
            <a:endParaRPr lang="en-US" sz="1400" b="1" dirty="0">
              <a:solidFill>
                <a:srgbClr val="FFFFFF"/>
              </a:solidFill>
            </a:endParaRPr>
          </a:p>
        </p:txBody>
      </p:sp>
      <p:sp>
        <p:nvSpPr>
          <p:cNvPr id="18" name="Title 12"/>
          <p:cNvSpPr txBox="1">
            <a:spLocks/>
          </p:cNvSpPr>
          <p:nvPr/>
        </p:nvSpPr>
        <p:spPr>
          <a:xfrm>
            <a:off x="6069466" y="2948680"/>
            <a:ext cx="1326041" cy="580407"/>
          </a:xfrm>
          <a:prstGeom prst="rect">
            <a:avLst/>
          </a:prstGeom>
          <a:solidFill>
            <a:srgbClr val="F49E4C"/>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a:solidFill>
                  <a:srgbClr val="FFFFFF"/>
                </a:solidFill>
              </a:rPr>
              <a:t>July </a:t>
            </a:r>
            <a:r>
              <a:rPr lang="en-US" sz="1400" b="1" dirty="0" smtClean="0">
                <a:solidFill>
                  <a:srgbClr val="FFFFFF"/>
                </a:solidFill>
              </a:rPr>
              <a:t>1, 2016</a:t>
            </a:r>
            <a:endParaRPr lang="en-US" sz="1400" b="1" dirty="0">
              <a:solidFill>
                <a:srgbClr val="FFFFFF"/>
              </a:solidFill>
            </a:endParaRPr>
          </a:p>
        </p:txBody>
      </p:sp>
      <p:sp>
        <p:nvSpPr>
          <p:cNvPr id="19" name="Title 12"/>
          <p:cNvSpPr txBox="1">
            <a:spLocks/>
          </p:cNvSpPr>
          <p:nvPr/>
        </p:nvSpPr>
        <p:spPr>
          <a:xfrm>
            <a:off x="7498140" y="2948680"/>
            <a:ext cx="1326041" cy="580407"/>
          </a:xfrm>
          <a:prstGeom prst="rect">
            <a:avLst/>
          </a:prstGeom>
          <a:solidFill>
            <a:srgbClr val="EB4D25"/>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400" b="1" dirty="0">
                <a:solidFill>
                  <a:srgbClr val="FFFFFF"/>
                </a:solidFill>
              </a:rPr>
              <a:t>October </a:t>
            </a:r>
            <a:r>
              <a:rPr lang="en-US" sz="1400" b="1" dirty="0" smtClean="0">
                <a:solidFill>
                  <a:srgbClr val="FFFFFF"/>
                </a:solidFill>
              </a:rPr>
              <a:t>8, 2016</a:t>
            </a:r>
            <a:endParaRPr lang="en-US" sz="1400" b="1" dirty="0">
              <a:solidFill>
                <a:srgbClr val="FFFFFF"/>
              </a:solidFill>
            </a:endParaRPr>
          </a:p>
        </p:txBody>
      </p:sp>
      <p:pic>
        <p:nvPicPr>
          <p:cNvPr id="2" name="Picture 1" descr="fl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199" y="1849024"/>
            <a:ext cx="1008564" cy="1008564"/>
          </a:xfrm>
          <a:prstGeom prst="rect">
            <a:avLst/>
          </a:prstGeom>
        </p:spPr>
      </p:pic>
      <p:pic>
        <p:nvPicPr>
          <p:cNvPr id="3" name="Picture 2" descr="orange le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07" y="1849024"/>
            <a:ext cx="1008564" cy="1008564"/>
          </a:xfrm>
          <a:prstGeom prst="rect">
            <a:avLst/>
          </a:prstGeom>
        </p:spPr>
      </p:pic>
      <p:pic>
        <p:nvPicPr>
          <p:cNvPr id="4" name="Picture 3" descr="snowfl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873" y="1849024"/>
            <a:ext cx="1008564" cy="1008564"/>
          </a:xfrm>
          <a:prstGeom prst="rect">
            <a:avLst/>
          </a:prstGeom>
        </p:spPr>
      </p:pic>
      <p:pic>
        <p:nvPicPr>
          <p:cNvPr id="6" name="Picture 5" descr="su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229" y="1849024"/>
            <a:ext cx="1008564" cy="1008564"/>
          </a:xfrm>
          <a:prstGeom prst="rect">
            <a:avLst/>
          </a:prstGeom>
        </p:spPr>
      </p:pic>
      <p:pic>
        <p:nvPicPr>
          <p:cNvPr id="20" name="Picture 19" descr="fl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214" y="1849024"/>
            <a:ext cx="1008564" cy="1008564"/>
          </a:xfrm>
          <a:prstGeom prst="rect">
            <a:avLst/>
          </a:prstGeom>
        </p:spPr>
      </p:pic>
      <p:pic>
        <p:nvPicPr>
          <p:cNvPr id="21" name="Picture 20" descr="orange le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842" y="1849024"/>
            <a:ext cx="1008564" cy="1008564"/>
          </a:xfrm>
          <a:prstGeom prst="rect">
            <a:avLst/>
          </a:prstGeom>
        </p:spPr>
      </p:pic>
      <p:sp>
        <p:nvSpPr>
          <p:cNvPr id="24" name="Slide Number Placeholder 23"/>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4</a:t>
            </a:fld>
            <a:endParaRPr lang="en-US" dirty="0">
              <a:solidFill>
                <a:schemeClr val="tx1">
                  <a:lumMod val="75000"/>
                  <a:lumOff val="25000"/>
                </a:schemeClr>
              </a:solidFill>
            </a:endParaRPr>
          </a:p>
        </p:txBody>
      </p:sp>
    </p:spTree>
    <p:extLst>
      <p:ext uri="{BB962C8B-B14F-4D97-AF65-F5344CB8AC3E}">
        <p14:creationId xmlns:p14="http://schemas.microsoft.com/office/powerpoint/2010/main" val="254717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690" y="1501925"/>
            <a:ext cx="8061047" cy="1037868"/>
          </a:xfrm>
        </p:spPr>
        <p:txBody>
          <a:bodyPr lIns="0" tIns="0" rIns="0" bIns="0">
            <a:normAutofit/>
          </a:bodyPr>
          <a:lstStyle/>
          <a:p>
            <a:pPr algn="l"/>
            <a:r>
              <a:rPr lang="en-US" sz="1800" dirty="0" smtClean="0">
                <a:solidFill>
                  <a:schemeClr val="tx1"/>
                </a:solidFill>
                <a:cs typeface="Calibri"/>
              </a:rPr>
              <a:t>All </a:t>
            </a:r>
            <a:r>
              <a:rPr lang="en-US" sz="1800" dirty="0">
                <a:solidFill>
                  <a:schemeClr val="tx1"/>
                </a:solidFill>
                <a:cs typeface="Calibri"/>
              </a:rPr>
              <a:t>school districts must adopt a Local Control &amp; Accountability </a:t>
            </a:r>
            <a:r>
              <a:rPr lang="en-US" sz="1800" dirty="0" smtClean="0">
                <a:solidFill>
                  <a:schemeClr val="tx1"/>
                </a:solidFill>
                <a:cs typeface="Calibri"/>
              </a:rPr>
              <a:t>Plan </a:t>
            </a:r>
            <a:r>
              <a:rPr lang="en-US" sz="1800" dirty="0">
                <a:solidFill>
                  <a:schemeClr val="tx1"/>
                </a:solidFill>
                <a:cs typeface="Calibri"/>
              </a:rPr>
              <a:t>(LCAP), a 3-year plan for how districts will use state funds to serve all students. </a:t>
            </a: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spc="300" dirty="0" smtClean="0">
                <a:solidFill>
                  <a:schemeClr val="bg2"/>
                </a:solidFill>
              </a:rPr>
              <a:t>	THE LOCAL CONTROL &amp; ACCOUNTABILITY PLAN (LCAPS) </a:t>
            </a:r>
            <a:endParaRPr lang="en-US" sz="2000" spc="300" dirty="0">
              <a:solidFill>
                <a:schemeClr val="bg2"/>
              </a:solidFill>
            </a:endParaRPr>
          </a:p>
        </p:txBody>
      </p:sp>
      <p:sp>
        <p:nvSpPr>
          <p:cNvPr id="9" name="Title 12"/>
          <p:cNvSpPr txBox="1">
            <a:spLocks/>
          </p:cNvSpPr>
          <p:nvPr/>
        </p:nvSpPr>
        <p:spPr>
          <a:xfrm>
            <a:off x="550689" y="3594146"/>
            <a:ext cx="2427537" cy="2820743"/>
          </a:xfrm>
          <a:prstGeom prst="rect">
            <a:avLst/>
          </a:prstGeom>
          <a:solidFill>
            <a:srgbClr val="59A6AB">
              <a:alpha val="36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pPr>
            <a:r>
              <a:rPr lang="en-US" sz="1400" b="1" dirty="0" smtClean="0"/>
              <a:t>Each district’s LCAP must include the following:</a:t>
            </a:r>
          </a:p>
          <a:p>
            <a:pPr algn="l">
              <a:spcBef>
                <a:spcPts val="0"/>
              </a:spcBef>
              <a:spcAft>
                <a:spcPts val="600"/>
              </a:spcAft>
              <a:buFont typeface="Wingdings" charset="2"/>
              <a:buChar char="ü"/>
            </a:pPr>
            <a:r>
              <a:rPr lang="en-US" sz="1400" dirty="0" smtClean="0"/>
              <a:t>  Goals</a:t>
            </a:r>
          </a:p>
          <a:p>
            <a:pPr algn="l">
              <a:spcBef>
                <a:spcPts val="0"/>
              </a:spcBef>
              <a:spcAft>
                <a:spcPts val="600"/>
              </a:spcAft>
              <a:buFont typeface="Wingdings" charset="2"/>
              <a:buChar char="ü"/>
            </a:pPr>
            <a:r>
              <a:rPr lang="en-US" sz="1400" dirty="0" smtClean="0"/>
              <a:t>  Actions</a:t>
            </a:r>
          </a:p>
          <a:p>
            <a:pPr algn="l">
              <a:spcBef>
                <a:spcPts val="0"/>
              </a:spcBef>
              <a:spcAft>
                <a:spcPts val="600"/>
              </a:spcAft>
              <a:buFont typeface="Wingdings" charset="2"/>
              <a:buChar char="ü"/>
            </a:pPr>
            <a:r>
              <a:rPr lang="en-US" sz="1400" dirty="0" smtClean="0"/>
              <a:t>  Related expenditures</a:t>
            </a:r>
            <a:endParaRPr lang="en-US" sz="1400" dirty="0"/>
          </a:p>
        </p:txBody>
      </p:sp>
      <p:sp>
        <p:nvSpPr>
          <p:cNvPr id="12" name="Title 12"/>
          <p:cNvSpPr txBox="1">
            <a:spLocks/>
          </p:cNvSpPr>
          <p:nvPr/>
        </p:nvSpPr>
        <p:spPr>
          <a:xfrm>
            <a:off x="3427768" y="3594146"/>
            <a:ext cx="2427537" cy="2820743"/>
          </a:xfrm>
          <a:prstGeom prst="rect">
            <a:avLst/>
          </a:prstGeom>
          <a:solidFill>
            <a:srgbClr val="59A6AB">
              <a:alpha val="36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pPr>
            <a:r>
              <a:rPr lang="en-US" sz="1400" b="1" dirty="0" smtClean="0"/>
              <a:t>LCAPs must include services that target each major student subgroup, including:</a:t>
            </a:r>
          </a:p>
          <a:p>
            <a:pPr algn="l">
              <a:spcBef>
                <a:spcPts val="0"/>
              </a:spcBef>
              <a:spcAft>
                <a:spcPts val="600"/>
              </a:spcAft>
              <a:buFont typeface="Wingdings" charset="2"/>
              <a:buChar char="ü"/>
            </a:pPr>
            <a:r>
              <a:rPr lang="en-US" sz="1400" dirty="0" smtClean="0"/>
              <a:t>  Racial/ethnic subgroups</a:t>
            </a:r>
          </a:p>
          <a:p>
            <a:pPr algn="l">
              <a:spcBef>
                <a:spcPts val="0"/>
              </a:spcBef>
              <a:spcAft>
                <a:spcPts val="600"/>
              </a:spcAft>
              <a:buFont typeface="Wingdings" charset="2"/>
              <a:buChar char="ü"/>
            </a:pPr>
            <a:r>
              <a:rPr lang="en-US" sz="1400" dirty="0" smtClean="0"/>
              <a:t>  Low-income students</a:t>
            </a:r>
          </a:p>
          <a:p>
            <a:pPr algn="l">
              <a:spcBef>
                <a:spcPts val="0"/>
              </a:spcBef>
              <a:spcAft>
                <a:spcPts val="600"/>
              </a:spcAft>
              <a:buFont typeface="Wingdings" charset="2"/>
              <a:buChar char="ü"/>
            </a:pPr>
            <a:r>
              <a:rPr lang="en-US" sz="1400" dirty="0" smtClean="0"/>
              <a:t>  English learners</a:t>
            </a:r>
          </a:p>
          <a:p>
            <a:pPr algn="l">
              <a:spcBef>
                <a:spcPts val="0"/>
              </a:spcBef>
              <a:spcAft>
                <a:spcPts val="600"/>
              </a:spcAft>
              <a:buFont typeface="Wingdings" charset="2"/>
              <a:buChar char="ü"/>
            </a:pPr>
            <a:r>
              <a:rPr lang="en-US" sz="1400" dirty="0" smtClean="0"/>
              <a:t>  Students with disabilities </a:t>
            </a:r>
          </a:p>
          <a:p>
            <a:pPr algn="l">
              <a:spcBef>
                <a:spcPts val="0"/>
              </a:spcBef>
              <a:spcAft>
                <a:spcPts val="600"/>
              </a:spcAft>
              <a:buFont typeface="Wingdings" charset="2"/>
              <a:buChar char="ü"/>
            </a:pPr>
            <a:r>
              <a:rPr lang="en-US" sz="1400" dirty="0" smtClean="0"/>
              <a:t>  Foster youth</a:t>
            </a:r>
          </a:p>
          <a:p>
            <a:pPr algn="l">
              <a:spcBef>
                <a:spcPts val="0"/>
              </a:spcBef>
              <a:spcAft>
                <a:spcPts val="600"/>
              </a:spcAft>
              <a:buFont typeface="Wingdings" charset="2"/>
              <a:buChar char="ü"/>
            </a:pPr>
            <a:r>
              <a:rPr lang="en-US" sz="1400" dirty="0" smtClean="0"/>
              <a:t>  Homeless youth</a:t>
            </a:r>
            <a:endParaRPr lang="en-US" sz="1400" dirty="0"/>
          </a:p>
        </p:txBody>
      </p:sp>
      <p:sp>
        <p:nvSpPr>
          <p:cNvPr id="14" name="Title 12"/>
          <p:cNvSpPr txBox="1">
            <a:spLocks/>
          </p:cNvSpPr>
          <p:nvPr/>
        </p:nvSpPr>
        <p:spPr>
          <a:xfrm>
            <a:off x="6293610" y="3594146"/>
            <a:ext cx="2427537" cy="2820743"/>
          </a:xfrm>
          <a:prstGeom prst="rect">
            <a:avLst/>
          </a:prstGeom>
          <a:solidFill>
            <a:srgbClr val="59A6AB">
              <a:alpha val="36000"/>
            </a:srgb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LCAPs must address the </a:t>
            </a:r>
          </a:p>
          <a:p>
            <a:pPr algn="l"/>
            <a:r>
              <a:rPr lang="en-US" sz="1400" b="1" dirty="0" smtClean="0"/>
              <a:t>8 State Priorities*:</a:t>
            </a:r>
          </a:p>
          <a:p>
            <a:pPr algn="l"/>
            <a:endParaRPr lang="en-US" sz="500" b="1" dirty="0" smtClean="0"/>
          </a:p>
          <a:p>
            <a:pPr marL="342900" indent="-342900" algn="l">
              <a:lnSpc>
                <a:spcPct val="80000"/>
              </a:lnSpc>
              <a:spcBef>
                <a:spcPts val="0"/>
              </a:spcBef>
              <a:spcAft>
                <a:spcPts val="600"/>
              </a:spcAft>
              <a:buFont typeface="+mj-lt"/>
              <a:buAutoNum type="arabicPeriod"/>
            </a:pPr>
            <a:r>
              <a:rPr lang="en-US" sz="1400" dirty="0" smtClean="0"/>
              <a:t>Basic Services</a:t>
            </a:r>
          </a:p>
          <a:p>
            <a:pPr marL="342900" indent="-342900" algn="l">
              <a:lnSpc>
                <a:spcPct val="80000"/>
              </a:lnSpc>
              <a:spcBef>
                <a:spcPts val="0"/>
              </a:spcBef>
              <a:spcAft>
                <a:spcPts val="600"/>
              </a:spcAft>
              <a:buFont typeface="+mj-lt"/>
              <a:buAutoNum type="arabicPeriod"/>
            </a:pPr>
            <a:r>
              <a:rPr lang="en-US" sz="1400" dirty="0" smtClean="0"/>
              <a:t>Implementation of  standards</a:t>
            </a:r>
          </a:p>
          <a:p>
            <a:pPr marL="342900" indent="-342900" algn="l">
              <a:lnSpc>
                <a:spcPct val="80000"/>
              </a:lnSpc>
              <a:spcBef>
                <a:spcPts val="0"/>
              </a:spcBef>
              <a:spcAft>
                <a:spcPts val="600"/>
              </a:spcAft>
              <a:buFont typeface="+mj-lt"/>
              <a:buAutoNum type="arabicPeriod"/>
            </a:pPr>
            <a:r>
              <a:rPr lang="en-US" sz="1400" dirty="0" smtClean="0"/>
              <a:t>Parental engagement</a:t>
            </a:r>
          </a:p>
          <a:p>
            <a:pPr marL="342900" indent="-342900" algn="l">
              <a:lnSpc>
                <a:spcPct val="80000"/>
              </a:lnSpc>
              <a:spcBef>
                <a:spcPts val="0"/>
              </a:spcBef>
              <a:spcAft>
                <a:spcPts val="600"/>
              </a:spcAft>
              <a:buFont typeface="+mj-lt"/>
              <a:buAutoNum type="arabicPeriod"/>
            </a:pPr>
            <a:r>
              <a:rPr lang="en-US" sz="1400" dirty="0" smtClean="0"/>
              <a:t>Student achievement </a:t>
            </a:r>
          </a:p>
          <a:p>
            <a:pPr marL="342900" indent="-342900" algn="l">
              <a:lnSpc>
                <a:spcPct val="80000"/>
              </a:lnSpc>
              <a:spcBef>
                <a:spcPts val="0"/>
              </a:spcBef>
              <a:spcAft>
                <a:spcPts val="600"/>
              </a:spcAft>
              <a:buFont typeface="+mj-lt"/>
              <a:buAutoNum type="arabicPeriod"/>
            </a:pPr>
            <a:r>
              <a:rPr lang="en-US" sz="1400" dirty="0" smtClean="0"/>
              <a:t>Student engagement </a:t>
            </a:r>
          </a:p>
          <a:p>
            <a:pPr marL="342900" indent="-342900" algn="l">
              <a:lnSpc>
                <a:spcPct val="80000"/>
              </a:lnSpc>
              <a:spcBef>
                <a:spcPts val="0"/>
              </a:spcBef>
              <a:spcAft>
                <a:spcPts val="600"/>
              </a:spcAft>
              <a:buFont typeface="+mj-lt"/>
              <a:buAutoNum type="arabicPeriod"/>
            </a:pPr>
            <a:r>
              <a:rPr lang="en-US" sz="1400" dirty="0" smtClean="0"/>
              <a:t>School climate</a:t>
            </a:r>
          </a:p>
          <a:p>
            <a:pPr marL="342900" indent="-342900" algn="l">
              <a:lnSpc>
                <a:spcPct val="80000"/>
              </a:lnSpc>
              <a:spcBef>
                <a:spcPts val="0"/>
              </a:spcBef>
              <a:spcAft>
                <a:spcPts val="600"/>
              </a:spcAft>
              <a:buFont typeface="+mj-lt"/>
              <a:buAutoNum type="arabicPeriod"/>
            </a:pPr>
            <a:r>
              <a:rPr lang="en-US" sz="1400" dirty="0" smtClean="0"/>
              <a:t>Access to courses</a:t>
            </a:r>
          </a:p>
          <a:p>
            <a:pPr marL="342900" indent="-342900" algn="l">
              <a:lnSpc>
                <a:spcPct val="80000"/>
              </a:lnSpc>
              <a:spcBef>
                <a:spcPts val="0"/>
              </a:spcBef>
              <a:spcAft>
                <a:spcPts val="600"/>
              </a:spcAft>
              <a:buFont typeface="+mj-lt"/>
              <a:buAutoNum type="arabicPeriod"/>
            </a:pPr>
            <a:r>
              <a:rPr lang="en-US" sz="1400" dirty="0" smtClean="0"/>
              <a:t>Other student outcomes</a:t>
            </a:r>
          </a:p>
          <a:p>
            <a:pPr algn="l"/>
            <a:endParaRPr lang="en-US" sz="1400" b="1" dirty="0"/>
          </a:p>
        </p:txBody>
      </p:sp>
      <p:pic>
        <p:nvPicPr>
          <p:cNvPr id="2" name="Picture 1" descr="LCFF 1 Eas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96" y="2251763"/>
            <a:ext cx="1258722" cy="1258722"/>
          </a:xfrm>
          <a:prstGeom prst="rect">
            <a:avLst/>
          </a:prstGeom>
        </p:spPr>
      </p:pic>
      <p:pic>
        <p:nvPicPr>
          <p:cNvPr id="15" name="Picture 14" descr="LCFF 5 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748" y="2247539"/>
            <a:ext cx="1258722" cy="1258722"/>
          </a:xfrm>
          <a:prstGeom prst="rect">
            <a:avLst/>
          </a:prstGeom>
        </p:spPr>
      </p:pic>
      <p:pic>
        <p:nvPicPr>
          <p:cNvPr id="16" name="Picture 15" descr="LCFF 3 Checklis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9411" y="2270079"/>
            <a:ext cx="1236182" cy="1236182"/>
          </a:xfrm>
          <a:prstGeom prst="rect">
            <a:avLst/>
          </a:prstGeom>
        </p:spPr>
      </p:pic>
      <p:sp>
        <p:nvSpPr>
          <p:cNvPr id="11"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7" name="Slide Number Placeholder 6"/>
          <p:cNvSpPr>
            <a:spLocks noGrp="1"/>
          </p:cNvSpPr>
          <p:nvPr>
            <p:ph type="sldNum" sz="quarter" idx="12"/>
          </p:nvPr>
        </p:nvSpPr>
        <p:spPr>
          <a:xfrm>
            <a:off x="6890657" y="6481082"/>
            <a:ext cx="2133600" cy="365125"/>
          </a:xfrm>
        </p:spPr>
        <p:txBody>
          <a:bodyPr/>
          <a:lstStyle/>
          <a:p>
            <a:fld id="{253A30D7-6E8F-9C47-B1B1-CE33E2C04638}" type="slidenum">
              <a:rPr lang="en-US" smtClean="0">
                <a:solidFill>
                  <a:schemeClr val="tx1">
                    <a:lumMod val="75000"/>
                    <a:lumOff val="25000"/>
                  </a:schemeClr>
                </a:solidFill>
              </a:rPr>
              <a:t>5</a:t>
            </a:fld>
            <a:endParaRPr lang="en-US" dirty="0">
              <a:solidFill>
                <a:schemeClr val="tx1">
                  <a:lumMod val="75000"/>
                  <a:lumOff val="25000"/>
                </a:schemeClr>
              </a:solidFill>
            </a:endParaRPr>
          </a:p>
        </p:txBody>
      </p:sp>
      <p:sp>
        <p:nvSpPr>
          <p:cNvPr id="8" name="Footer Placeholder 7"/>
          <p:cNvSpPr>
            <a:spLocks noGrp="1"/>
          </p:cNvSpPr>
          <p:nvPr>
            <p:ph type="ftr" sz="quarter" idx="11"/>
          </p:nvPr>
        </p:nvSpPr>
        <p:spPr>
          <a:xfrm>
            <a:off x="6293611" y="6488486"/>
            <a:ext cx="2427537" cy="319088"/>
          </a:xfrm>
        </p:spPr>
        <p:txBody>
          <a:bodyPr/>
          <a:lstStyle/>
          <a:p>
            <a:pPr algn="l"/>
            <a:r>
              <a:rPr lang="en-US" sz="900" dirty="0" smtClean="0">
                <a:solidFill>
                  <a:schemeClr val="tx1">
                    <a:lumMod val="75000"/>
                    <a:lumOff val="25000"/>
                  </a:schemeClr>
                </a:solidFill>
              </a:rPr>
              <a:t>* For county offices of education there are 2 additional priorities: (9) Instruction for Expelled Youth and (10) Foster Youth Services</a:t>
            </a:r>
            <a:endParaRPr lang="en-US" sz="900" dirty="0">
              <a:solidFill>
                <a:schemeClr val="tx1">
                  <a:lumMod val="75000"/>
                  <a:lumOff val="25000"/>
                </a:schemeClr>
              </a:solidFill>
            </a:endParaRPr>
          </a:p>
        </p:txBody>
      </p:sp>
    </p:spTree>
    <p:extLst>
      <p:ext uri="{BB962C8B-B14F-4D97-AF65-F5344CB8AC3E}">
        <p14:creationId xmlns:p14="http://schemas.microsoft.com/office/powerpoint/2010/main" val="989989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2"/>
                </a:solidFill>
              </a:rPr>
              <a:t>ILCS LCAP PROCESS</a:t>
            </a:r>
          </a:p>
        </p:txBody>
      </p:sp>
      <p:sp>
        <p:nvSpPr>
          <p:cNvPr id="4" name="Slide Number Placeholder 3"/>
          <p:cNvSpPr>
            <a:spLocks noGrp="1"/>
          </p:cNvSpPr>
          <p:nvPr>
            <p:ph type="sldNum" sz="quarter" idx="12"/>
          </p:nvPr>
        </p:nvSpPr>
        <p:spPr>
          <a:xfrm>
            <a:off x="6804950" y="6464519"/>
            <a:ext cx="2133600" cy="365125"/>
          </a:xfrm>
        </p:spPr>
        <p:txBody>
          <a:bodyPr/>
          <a:lstStyle/>
          <a:p>
            <a:fld id="{253A30D7-6E8F-9C47-B1B1-CE33E2C04638}" type="slidenum">
              <a:rPr lang="en-US" smtClean="0">
                <a:solidFill>
                  <a:schemeClr val="tx1">
                    <a:lumMod val="75000"/>
                    <a:lumOff val="25000"/>
                  </a:schemeClr>
                </a:solidFill>
              </a:rPr>
              <a:t>6</a:t>
            </a:fld>
            <a:endParaRPr lang="en-US" dirty="0">
              <a:solidFill>
                <a:schemeClr val="tx1">
                  <a:lumMod val="75000"/>
                  <a:lumOff val="25000"/>
                </a:schemeClr>
              </a:solidFill>
            </a:endParaRPr>
          </a:p>
        </p:txBody>
      </p:sp>
      <p:sp>
        <p:nvSpPr>
          <p:cNvPr id="2" name="Rectangle 18"/>
          <p:cNvSpPr>
            <a:spLocks noChangeArrowheads="1"/>
          </p:cNvSpPr>
          <p:nvPr/>
        </p:nvSpPr>
        <p:spPr bwMode="auto">
          <a:xfrm>
            <a:off x="1119296" y="1388662"/>
            <a:ext cx="12220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Diagram 5"/>
          <p:cNvGraphicFramePr/>
          <p:nvPr/>
        </p:nvGraphicFramePr>
        <p:xfrm>
          <a:off x="1349114" y="1288726"/>
          <a:ext cx="6137569" cy="532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258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txBox="1">
            <a:spLocks/>
          </p:cNvSpPr>
          <p:nvPr/>
        </p:nvSpPr>
        <p:spPr>
          <a:xfrm>
            <a:off x="12838" y="812454"/>
            <a:ext cx="9144000" cy="6045546"/>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300" dirty="0" smtClean="0">
                <a:solidFill>
                  <a:schemeClr val="bg2"/>
                </a:solidFill>
              </a:rPr>
              <a:t>	OVERVIEW OF OUR DISTRICT</a:t>
            </a:r>
            <a:endParaRPr lang="en-US" sz="2400" spc="300" dirty="0">
              <a:solidFill>
                <a:schemeClr val="bg2"/>
              </a:solidFill>
            </a:endParaRPr>
          </a:p>
        </p:txBody>
      </p:sp>
      <p:sp>
        <p:nvSpPr>
          <p:cNvPr id="9" name="Title 12"/>
          <p:cNvSpPr txBox="1">
            <a:spLocks/>
          </p:cNvSpPr>
          <p:nvPr/>
        </p:nvSpPr>
        <p:spPr>
          <a:xfrm>
            <a:off x="2082318" y="1779244"/>
            <a:ext cx="1550069" cy="4627003"/>
          </a:xfrm>
          <a:prstGeom prst="rect">
            <a:avLst/>
          </a:prstGeom>
          <a:solidFill>
            <a:schemeClr val="bg1"/>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dirty="0" smtClean="0"/>
              <a:t>Total students:</a:t>
            </a:r>
            <a:endParaRPr lang="en-US" sz="1600" dirty="0"/>
          </a:p>
          <a:p>
            <a:pPr lvl="0" algn="l"/>
            <a:r>
              <a:rPr lang="en-US" sz="1600" dirty="0" smtClean="0"/>
              <a:t>954</a:t>
            </a:r>
          </a:p>
          <a:p>
            <a:pPr lvl="0" algn="l"/>
            <a:endParaRPr lang="en-US" sz="1600" dirty="0" smtClean="0"/>
          </a:p>
          <a:p>
            <a:pPr lvl="0" algn="l"/>
            <a:r>
              <a:rPr lang="en-US" sz="1600" dirty="0" smtClean="0"/>
              <a:t>Attendance over the years:</a:t>
            </a:r>
            <a:endParaRPr lang="en-US" sz="1600" dirty="0"/>
          </a:p>
          <a:p>
            <a:pPr lvl="0" algn="l"/>
            <a:r>
              <a:rPr lang="en-US" sz="1600" dirty="0" smtClean="0"/>
              <a:t>2007: 98.2%</a:t>
            </a:r>
          </a:p>
          <a:p>
            <a:pPr lvl="0" algn="l"/>
            <a:r>
              <a:rPr lang="en-US" sz="1600" dirty="0" smtClean="0"/>
              <a:t>2016: 95.0-96%</a:t>
            </a:r>
            <a:endParaRPr lang="en-US" sz="1600" dirty="0"/>
          </a:p>
          <a:p>
            <a:pPr lvl="0" algn="l"/>
            <a:endParaRPr lang="en-US" sz="1600" dirty="0"/>
          </a:p>
        </p:txBody>
      </p:sp>
      <p:sp>
        <p:nvSpPr>
          <p:cNvPr id="11" name="Title 12"/>
          <p:cNvSpPr txBox="1">
            <a:spLocks/>
          </p:cNvSpPr>
          <p:nvPr/>
        </p:nvSpPr>
        <p:spPr>
          <a:xfrm>
            <a:off x="3809804" y="1779244"/>
            <a:ext cx="1550069" cy="4627003"/>
          </a:xfrm>
          <a:prstGeom prst="rect">
            <a:avLst/>
          </a:prstGeom>
          <a:solidFill>
            <a:schemeClr val="bg1"/>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dirty="0" smtClean="0"/>
              <a:t>Support Staff: 41</a:t>
            </a:r>
            <a:endParaRPr lang="en-US" sz="1600" dirty="0"/>
          </a:p>
          <a:p>
            <a:pPr lvl="0" algn="l"/>
            <a:r>
              <a:rPr lang="en-US" sz="1600" dirty="0" smtClean="0"/>
              <a:t>Core Teachers: 39</a:t>
            </a:r>
          </a:p>
          <a:p>
            <a:pPr lvl="0" algn="l"/>
            <a:r>
              <a:rPr lang="en-US" sz="1600" dirty="0" smtClean="0"/>
              <a:t>Other teachers:</a:t>
            </a:r>
          </a:p>
          <a:p>
            <a:pPr lvl="0" algn="l"/>
            <a:r>
              <a:rPr lang="en-US" sz="1600" dirty="0" smtClean="0"/>
              <a:t>5</a:t>
            </a:r>
          </a:p>
          <a:p>
            <a:pPr lvl="0" algn="l"/>
            <a:r>
              <a:rPr lang="en-US" sz="1600" dirty="0" err="1" smtClean="0"/>
              <a:t>Indep</a:t>
            </a:r>
            <a:r>
              <a:rPr lang="en-US" sz="1600" dirty="0" smtClean="0"/>
              <a:t> study teachers: 3</a:t>
            </a:r>
          </a:p>
          <a:p>
            <a:pPr lvl="0" algn="l"/>
            <a:endParaRPr lang="en-US" sz="1600" dirty="0"/>
          </a:p>
          <a:p>
            <a:pPr lvl="0" algn="l"/>
            <a:r>
              <a:rPr lang="en-US" sz="1600" dirty="0" smtClean="0"/>
              <a:t>Sped teachers: 4</a:t>
            </a:r>
            <a:endParaRPr lang="en-US" sz="1600" dirty="0"/>
          </a:p>
          <a:p>
            <a:pPr lvl="0" algn="l"/>
            <a:endParaRPr lang="en-US" sz="1600" dirty="0"/>
          </a:p>
          <a:p>
            <a:pPr lvl="0" algn="l"/>
            <a:r>
              <a:rPr lang="en-US" sz="1600" dirty="0" smtClean="0"/>
              <a:t>Administrators: 3.5</a:t>
            </a:r>
            <a:endParaRPr lang="en-US" sz="1600" dirty="0"/>
          </a:p>
          <a:p>
            <a:pPr lvl="0" algn="l"/>
            <a:endParaRPr lang="en-US" sz="1400" dirty="0"/>
          </a:p>
          <a:p>
            <a:pPr lvl="0" algn="l"/>
            <a:endParaRPr lang="en-US" sz="1400" dirty="0"/>
          </a:p>
          <a:p>
            <a:pPr lvl="0" algn="l"/>
            <a:endParaRPr lang="en-US" sz="1400" dirty="0"/>
          </a:p>
        </p:txBody>
      </p:sp>
      <p:sp>
        <p:nvSpPr>
          <p:cNvPr id="12" name="Title 12"/>
          <p:cNvSpPr txBox="1">
            <a:spLocks/>
          </p:cNvSpPr>
          <p:nvPr/>
        </p:nvSpPr>
        <p:spPr>
          <a:xfrm>
            <a:off x="5537289" y="1779244"/>
            <a:ext cx="1550069" cy="4627003"/>
          </a:xfrm>
          <a:prstGeom prst="rect">
            <a:avLst/>
          </a:prstGeom>
          <a:solidFill>
            <a:schemeClr val="bg1"/>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dirty="0" smtClean="0"/>
              <a:t>Latino: 231</a:t>
            </a:r>
          </a:p>
          <a:p>
            <a:pPr lvl="0" algn="l"/>
            <a:endParaRPr lang="en-US" sz="1600" dirty="0"/>
          </a:p>
          <a:p>
            <a:pPr lvl="0" algn="l"/>
            <a:r>
              <a:rPr lang="en-US" sz="1600" dirty="0" smtClean="0"/>
              <a:t>African American/ Black: 12</a:t>
            </a:r>
          </a:p>
          <a:p>
            <a:pPr lvl="0" algn="l"/>
            <a:r>
              <a:rPr lang="en-US" sz="1600" dirty="0" smtClean="0"/>
              <a:t> </a:t>
            </a:r>
          </a:p>
          <a:p>
            <a:pPr lvl="0" algn="l"/>
            <a:r>
              <a:rPr lang="en-US" sz="1600" dirty="0" smtClean="0"/>
              <a:t>Asian:10</a:t>
            </a:r>
          </a:p>
          <a:p>
            <a:pPr lvl="0" algn="l"/>
            <a:endParaRPr lang="en-US" sz="1600" dirty="0"/>
          </a:p>
          <a:p>
            <a:pPr algn="l"/>
            <a:r>
              <a:rPr lang="en-US" sz="1600" dirty="0"/>
              <a:t>White</a:t>
            </a:r>
            <a:r>
              <a:rPr lang="en-US" sz="1600" dirty="0" smtClean="0"/>
              <a:t>: 704</a:t>
            </a:r>
          </a:p>
          <a:p>
            <a:pPr algn="l"/>
            <a:endParaRPr lang="en-US" sz="1600" dirty="0"/>
          </a:p>
          <a:p>
            <a:pPr algn="l"/>
            <a:r>
              <a:rPr lang="en-US" sz="1600" dirty="0" smtClean="0"/>
              <a:t>Other: 9</a:t>
            </a:r>
            <a:endParaRPr lang="en-US" sz="1600" dirty="0"/>
          </a:p>
          <a:p>
            <a:pPr lvl="0" algn="l"/>
            <a:endParaRPr lang="en-US" sz="1400" dirty="0"/>
          </a:p>
        </p:txBody>
      </p:sp>
      <p:sp>
        <p:nvSpPr>
          <p:cNvPr id="13" name="Title 12"/>
          <p:cNvSpPr txBox="1">
            <a:spLocks/>
          </p:cNvSpPr>
          <p:nvPr/>
        </p:nvSpPr>
        <p:spPr>
          <a:xfrm>
            <a:off x="7264775" y="1779244"/>
            <a:ext cx="1657034" cy="4627003"/>
          </a:xfrm>
          <a:prstGeom prst="rect">
            <a:avLst/>
          </a:prstGeom>
          <a:solidFill>
            <a:schemeClr val="bg1"/>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dirty="0" smtClean="0"/>
              <a:t>Low Income:226</a:t>
            </a:r>
            <a:endParaRPr lang="en-US" sz="1600" dirty="0"/>
          </a:p>
          <a:p>
            <a:pPr lvl="0" algn="l"/>
            <a:endParaRPr lang="en-US" sz="1600" dirty="0" smtClean="0"/>
          </a:p>
          <a:p>
            <a:pPr lvl="0" algn="l"/>
            <a:r>
              <a:rPr lang="en-US" sz="1600" dirty="0" smtClean="0"/>
              <a:t>English </a:t>
            </a:r>
          </a:p>
          <a:p>
            <a:pPr lvl="0" algn="l"/>
            <a:r>
              <a:rPr lang="en-US" sz="1600" dirty="0" smtClean="0"/>
              <a:t>Learners: 43</a:t>
            </a:r>
          </a:p>
          <a:p>
            <a:pPr lvl="0" algn="l"/>
            <a:endParaRPr lang="en-US" sz="1600" dirty="0" smtClean="0"/>
          </a:p>
          <a:p>
            <a:pPr lvl="0" algn="l"/>
            <a:r>
              <a:rPr lang="en-US" sz="1600" dirty="0" smtClean="0"/>
              <a:t>Pacers: 44-50</a:t>
            </a:r>
          </a:p>
          <a:p>
            <a:pPr lvl="0" algn="l"/>
            <a:endParaRPr lang="en-US" sz="1600" dirty="0" smtClean="0"/>
          </a:p>
          <a:p>
            <a:pPr lvl="0" algn="l"/>
            <a:r>
              <a:rPr lang="en-US" sz="1600" dirty="0" smtClean="0"/>
              <a:t>SPED: 91</a:t>
            </a:r>
            <a:endParaRPr lang="en-US" sz="1600" dirty="0"/>
          </a:p>
          <a:p>
            <a:pPr lvl="0" algn="l"/>
            <a:endParaRPr lang="en-US" sz="1600" dirty="0" smtClean="0"/>
          </a:p>
          <a:p>
            <a:pPr lvl="0" algn="l"/>
            <a:r>
              <a:rPr lang="en-US" sz="1600" dirty="0" smtClean="0"/>
              <a:t>Homeless/Foster:23</a:t>
            </a:r>
            <a:endParaRPr lang="en-US" sz="1600" dirty="0"/>
          </a:p>
          <a:p>
            <a:pPr lvl="0" algn="l"/>
            <a:endParaRPr lang="en-US" sz="1600" dirty="0" smtClean="0"/>
          </a:p>
          <a:p>
            <a:pPr lvl="0" algn="l"/>
            <a:r>
              <a:rPr lang="en-US" sz="1600" dirty="0" smtClean="0"/>
              <a:t>Unduplicated or High Needs:253</a:t>
            </a:r>
          </a:p>
          <a:p>
            <a:pPr lvl="0" algn="l"/>
            <a:endParaRPr lang="en-US" sz="1600" dirty="0" smtClean="0"/>
          </a:p>
          <a:p>
            <a:pPr lvl="0" algn="l"/>
            <a:endParaRPr lang="en-US" sz="1600" dirty="0"/>
          </a:p>
          <a:p>
            <a:pPr lvl="0" algn="l"/>
            <a:endParaRPr lang="en-US" sz="1400" dirty="0"/>
          </a:p>
        </p:txBody>
      </p:sp>
      <p:sp>
        <p:nvSpPr>
          <p:cNvPr id="15" name="Title 12"/>
          <p:cNvSpPr txBox="1">
            <a:spLocks/>
          </p:cNvSpPr>
          <p:nvPr/>
        </p:nvSpPr>
        <p:spPr>
          <a:xfrm>
            <a:off x="2082318" y="1270541"/>
            <a:ext cx="1550069" cy="508704"/>
          </a:xfrm>
          <a:prstGeom prst="rect">
            <a:avLst/>
          </a:prstGeom>
          <a:solidFill>
            <a:srgbClr val="FBCC47"/>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800" b="1" dirty="0"/>
              <a:t># of Students</a:t>
            </a:r>
          </a:p>
        </p:txBody>
      </p:sp>
      <p:sp>
        <p:nvSpPr>
          <p:cNvPr id="16" name="Title 12"/>
          <p:cNvSpPr txBox="1">
            <a:spLocks/>
          </p:cNvSpPr>
          <p:nvPr/>
        </p:nvSpPr>
        <p:spPr>
          <a:xfrm>
            <a:off x="3809804" y="1270541"/>
            <a:ext cx="1550069" cy="508704"/>
          </a:xfrm>
          <a:prstGeom prst="rect">
            <a:avLst/>
          </a:prstGeom>
          <a:solidFill>
            <a:srgbClr val="FBCC47"/>
          </a:solidFill>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800" b="1" dirty="0"/>
              <a:t># of Staff </a:t>
            </a:r>
          </a:p>
        </p:txBody>
      </p:sp>
      <p:sp>
        <p:nvSpPr>
          <p:cNvPr id="17" name="Title 12"/>
          <p:cNvSpPr txBox="1">
            <a:spLocks/>
          </p:cNvSpPr>
          <p:nvPr/>
        </p:nvSpPr>
        <p:spPr>
          <a:xfrm>
            <a:off x="5537289" y="1270541"/>
            <a:ext cx="1550069" cy="508704"/>
          </a:xfrm>
          <a:prstGeom prst="rect">
            <a:avLst/>
          </a:prstGeom>
          <a:solidFill>
            <a:srgbClr val="FBCC47"/>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b="1" dirty="0"/>
              <a:t># of Students by Race/Ethnicity</a:t>
            </a:r>
          </a:p>
        </p:txBody>
      </p:sp>
      <p:sp>
        <p:nvSpPr>
          <p:cNvPr id="18" name="Title 12"/>
          <p:cNvSpPr txBox="1">
            <a:spLocks/>
          </p:cNvSpPr>
          <p:nvPr/>
        </p:nvSpPr>
        <p:spPr>
          <a:xfrm>
            <a:off x="7264775" y="1270541"/>
            <a:ext cx="1657034" cy="508704"/>
          </a:xfrm>
          <a:prstGeom prst="rect">
            <a:avLst/>
          </a:prstGeom>
          <a:solidFill>
            <a:srgbClr val="FBCC47"/>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1600" b="1" dirty="0" smtClean="0"/>
              <a:t># of Students by Subgroup</a:t>
            </a:r>
            <a:endParaRPr lang="en-US" sz="1600" b="1" dirty="0"/>
          </a:p>
        </p:txBody>
      </p:sp>
      <p:pic>
        <p:nvPicPr>
          <p:cNvPr id="22" name="Picture 21" descr="LCFF 7 stude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71" y="5275102"/>
            <a:ext cx="698161" cy="698161"/>
          </a:xfrm>
          <a:prstGeom prst="rect">
            <a:avLst/>
          </a:prstGeom>
        </p:spPr>
      </p:pic>
      <p:pic>
        <p:nvPicPr>
          <p:cNvPr id="23" name="Picture 22" descr="LCFF 8 teach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589" y="5289552"/>
            <a:ext cx="670497" cy="670497"/>
          </a:xfrm>
          <a:prstGeom prst="rect">
            <a:avLst/>
          </a:prstGeom>
        </p:spPr>
      </p:pic>
      <p:pic>
        <p:nvPicPr>
          <p:cNvPr id="24" name="Picture 23" descr="LCFF 9 Percentage ch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3937" y="5289552"/>
            <a:ext cx="669263" cy="669263"/>
          </a:xfrm>
          <a:prstGeom prst="rect">
            <a:avLst/>
          </a:prstGeom>
        </p:spPr>
      </p:pic>
      <p:pic>
        <p:nvPicPr>
          <p:cNvPr id="25" name="Picture 24" descr="LCFF 10 pie cha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887" y="5347836"/>
            <a:ext cx="610979" cy="610979"/>
          </a:xfrm>
          <a:prstGeom prst="rect">
            <a:avLst/>
          </a:prstGeom>
        </p:spPr>
      </p:pic>
      <p:sp>
        <p:nvSpPr>
          <p:cNvPr id="4" name="Slide Number Placeholder 3"/>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7</a:t>
            </a:fld>
            <a:endParaRPr lang="en-US" dirty="0">
              <a:solidFill>
                <a:schemeClr val="tx1">
                  <a:lumMod val="75000"/>
                  <a:lumOff val="25000"/>
                </a:schemeClr>
              </a:solidFill>
            </a:endParaRPr>
          </a:p>
        </p:txBody>
      </p:sp>
    </p:spTree>
    <p:extLst>
      <p:ext uri="{BB962C8B-B14F-4D97-AF65-F5344CB8AC3E}">
        <p14:creationId xmlns:p14="http://schemas.microsoft.com/office/powerpoint/2010/main" val="335442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9A6AB"/>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140" dirty="0" smtClean="0">
                <a:solidFill>
                  <a:schemeClr val="bg2"/>
                </a:solidFill>
              </a:rPr>
              <a:t>Our current LCAP goals</a:t>
            </a:r>
            <a:endParaRPr lang="en-US" sz="2400" spc="140" dirty="0">
              <a:solidFill>
                <a:schemeClr val="bg2"/>
              </a:solidFill>
            </a:endParaRPr>
          </a:p>
        </p:txBody>
      </p:sp>
      <p:sp>
        <p:nvSpPr>
          <p:cNvPr id="6" name="Slide Number Placeholder 5"/>
          <p:cNvSpPr>
            <a:spLocks noGrp="1"/>
          </p:cNvSpPr>
          <p:nvPr>
            <p:ph type="sldNum" sz="quarter" idx="12"/>
          </p:nvPr>
        </p:nvSpPr>
        <p:spPr/>
        <p:txBody>
          <a:bodyPr/>
          <a:lstStyle/>
          <a:p>
            <a:fld id="{253A30D7-6E8F-9C47-B1B1-CE33E2C04638}" type="slidenum">
              <a:rPr lang="en-US" smtClean="0">
                <a:solidFill>
                  <a:schemeClr val="tx1">
                    <a:lumMod val="75000"/>
                    <a:lumOff val="25000"/>
                  </a:schemeClr>
                </a:solidFill>
              </a:rPr>
              <a:t>8</a:t>
            </a:fld>
            <a:endParaRPr lang="en-US" dirty="0">
              <a:solidFill>
                <a:schemeClr val="tx1">
                  <a:lumMod val="75000"/>
                  <a:lumOff val="25000"/>
                </a:schemeClr>
              </a:solidFill>
            </a:endParaRPr>
          </a:p>
        </p:txBody>
      </p:sp>
      <p:pic>
        <p:nvPicPr>
          <p:cNvPr id="3076" name="Picture 4" descr="vision 2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70" y="1288725"/>
            <a:ext cx="8349780" cy="554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6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p:cNvSpPr txBox="1">
            <a:spLocks/>
          </p:cNvSpPr>
          <p:nvPr/>
        </p:nvSpPr>
        <p:spPr>
          <a:xfrm>
            <a:off x="-1" y="1125545"/>
            <a:ext cx="9144001" cy="116485"/>
          </a:xfrm>
          <a:prstGeom prst="rect">
            <a:avLst/>
          </a:prstGeom>
          <a:solidFill>
            <a:srgbClr val="FBCC47"/>
          </a:solidFill>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spc="300" dirty="0">
              <a:solidFill>
                <a:schemeClr val="bg2"/>
              </a:solidFill>
            </a:endParaRPr>
          </a:p>
        </p:txBody>
      </p:sp>
      <p:sp>
        <p:nvSpPr>
          <p:cNvPr id="5" name="Title 12"/>
          <p:cNvSpPr txBox="1">
            <a:spLocks/>
          </p:cNvSpPr>
          <p:nvPr/>
        </p:nvSpPr>
        <p:spPr>
          <a:xfrm>
            <a:off x="0" y="0"/>
            <a:ext cx="9144000" cy="1078850"/>
          </a:xfrm>
          <a:prstGeom prst="rect">
            <a:avLst/>
          </a:prstGeom>
          <a:solidFill>
            <a:srgbClr val="527B2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300" dirty="0" smtClean="0">
                <a:solidFill>
                  <a:schemeClr val="bg2"/>
                </a:solidFill>
              </a:rPr>
              <a:t>	</a:t>
            </a:r>
            <a:r>
              <a:rPr lang="en-US" sz="2400" spc="190" dirty="0" smtClean="0">
                <a:solidFill>
                  <a:schemeClr val="bg2"/>
                </a:solidFill>
              </a:rPr>
              <a:t>OUR DISTRICT’S STUDENT ACHIEVEMENT- Math</a:t>
            </a:r>
            <a:endParaRPr lang="en-US" sz="2400" spc="190" dirty="0">
              <a:solidFill>
                <a:schemeClr val="bg2"/>
              </a:solidFill>
            </a:endParaRPr>
          </a:p>
        </p:txBody>
      </p:sp>
      <p:sp>
        <p:nvSpPr>
          <p:cNvPr id="7" name="Slide Number Placeholder 6"/>
          <p:cNvSpPr>
            <a:spLocks noGrp="1"/>
          </p:cNvSpPr>
          <p:nvPr>
            <p:ph type="sldNum" sz="quarter" idx="12"/>
          </p:nvPr>
        </p:nvSpPr>
        <p:spPr>
          <a:xfrm>
            <a:off x="7001300" y="6492875"/>
            <a:ext cx="2133600" cy="365125"/>
          </a:xfrm>
        </p:spPr>
        <p:txBody>
          <a:bodyPr/>
          <a:lstStyle/>
          <a:p>
            <a:fld id="{253A30D7-6E8F-9C47-B1B1-CE33E2C04638}" type="slidenum">
              <a:rPr lang="en-US" smtClean="0">
                <a:solidFill>
                  <a:schemeClr val="tx1">
                    <a:lumMod val="75000"/>
                    <a:lumOff val="25000"/>
                  </a:schemeClr>
                </a:solidFill>
              </a:rPr>
              <a:t>9</a:t>
            </a:fld>
            <a:endParaRPr lang="en-US" dirty="0">
              <a:solidFill>
                <a:schemeClr val="tx1">
                  <a:lumMod val="75000"/>
                  <a:lumOff val="25000"/>
                </a:schemeClr>
              </a:solidFill>
            </a:endParaRPr>
          </a:p>
        </p:txBody>
      </p:sp>
      <p:pic>
        <p:nvPicPr>
          <p:cNvPr id="2" name="Picture 1"/>
          <p:cNvPicPr>
            <a:picLocks noChangeAspect="1"/>
          </p:cNvPicPr>
          <p:nvPr/>
        </p:nvPicPr>
        <p:blipFill>
          <a:blip r:embed="rId2"/>
          <a:stretch>
            <a:fillRect/>
          </a:stretch>
        </p:blipFill>
        <p:spPr>
          <a:xfrm>
            <a:off x="-1" y="1114424"/>
            <a:ext cx="9144002" cy="5743575"/>
          </a:xfrm>
          <a:prstGeom prst="rect">
            <a:avLst/>
          </a:prstGeom>
        </p:spPr>
      </p:pic>
    </p:spTree>
    <p:extLst>
      <p:ext uri="{BB962C8B-B14F-4D97-AF65-F5344CB8AC3E}">
        <p14:creationId xmlns:p14="http://schemas.microsoft.com/office/powerpoint/2010/main" val="1946224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91BDF70-27A8-4D09-8AD3-04E7C4DFE8C5}">
  <ds:schemaRefs>
    <ds:schemaRef ds:uri="ESRI.ArcGIS.Mapping.OfficeIntegration.PowerPointInfo"/>
  </ds:schemaRefs>
</ds:datastoreItem>
</file>

<file path=customXml/itemProps2.xml><?xml version="1.0" encoding="utf-8"?>
<ds:datastoreItem xmlns:ds="http://schemas.openxmlformats.org/officeDocument/2006/customXml" ds:itemID="{9EC39051-50F8-42C3-9583-105368D3C798}">
  <ds:schemaRefs>
    <ds:schemaRef ds:uri="ESRI.ArcGIS.Mapping.OfficeIntegration.PowerPointInfo"/>
  </ds:schemaRefs>
</ds:datastoreItem>
</file>

<file path=customXml/itemProps3.xml><?xml version="1.0" encoding="utf-8"?>
<ds:datastoreItem xmlns:ds="http://schemas.openxmlformats.org/officeDocument/2006/customXml" ds:itemID="{2AB94EE8-343B-4184-A98A-E067BD7F209F}">
  <ds:schemaRefs>
    <ds:schemaRef ds:uri="ESRI.ArcGIS.Mapping.OfficeIntegration.PowerPointInfo"/>
  </ds:schemaRefs>
</ds:datastoreItem>
</file>

<file path=customXml/itemProps4.xml><?xml version="1.0" encoding="utf-8"?>
<ds:datastoreItem xmlns:ds="http://schemas.openxmlformats.org/officeDocument/2006/customXml" ds:itemID="{F1928EA4-BE6A-41E2-AC5B-505509239D5F}">
  <ds:schemaRefs>
    <ds:schemaRef ds:uri="ESRI.ArcGIS.Mapping.OfficeIntegration.PowerPointInfo"/>
  </ds:schemaRefs>
</ds:datastoreItem>
</file>

<file path=customXml/itemProps5.xml><?xml version="1.0" encoding="utf-8"?>
<ds:datastoreItem xmlns:ds="http://schemas.openxmlformats.org/officeDocument/2006/customXml" ds:itemID="{19212343-3931-4FE3-90F5-D2E4B108CEA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13877</TotalTime>
  <Words>797</Words>
  <Application>Microsoft Office PowerPoint</Application>
  <PresentationFormat>On-screen Show (4:3)</PresentationFormat>
  <Paragraphs>194</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rhartt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Hartt</dc:creator>
  <cp:lastModifiedBy>Mike Gordon</cp:lastModifiedBy>
  <cp:revision>331</cp:revision>
  <dcterms:created xsi:type="dcterms:W3CDTF">2016-03-15T02:31:51Z</dcterms:created>
  <dcterms:modified xsi:type="dcterms:W3CDTF">2017-01-18T20:49:35Z</dcterms:modified>
</cp:coreProperties>
</file>